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2" r:id="rId5"/>
  </p:sldMasterIdLst>
  <p:notesMasterIdLst>
    <p:notesMasterId r:id="rId25"/>
  </p:notesMasterIdLst>
  <p:sldIdLst>
    <p:sldId id="1519" r:id="rId6"/>
    <p:sldId id="2143031625" r:id="rId7"/>
    <p:sldId id="2143031624" r:id="rId8"/>
    <p:sldId id="2143031626" r:id="rId9"/>
    <p:sldId id="2143031628" r:id="rId10"/>
    <p:sldId id="2143031627" r:id="rId11"/>
    <p:sldId id="2143031614" r:id="rId12"/>
    <p:sldId id="1523" r:id="rId13"/>
    <p:sldId id="2143031638" r:id="rId14"/>
    <p:sldId id="2143031640" r:id="rId15"/>
    <p:sldId id="2143031639" r:id="rId16"/>
    <p:sldId id="2143031641" r:id="rId17"/>
    <p:sldId id="1498" r:id="rId18"/>
    <p:sldId id="1499" r:id="rId19"/>
    <p:sldId id="2143031631" r:id="rId20"/>
    <p:sldId id="1501" r:id="rId21"/>
    <p:sldId id="816" r:id="rId22"/>
    <p:sldId id="2143031613" r:id="rId23"/>
    <p:sldId id="341" r:id="rId24"/>
  </p:sldIdLst>
  <p:sldSz cx="12192000" cy="6858000"/>
  <p:notesSz cx="7102475" cy="9037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E79"/>
    <a:srgbClr val="FF9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6A5AB5-3972-48EB-90A7-D85F2B329CCC}" v="79" dt="2024-02-15T23:39:14.3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84002"/>
  </p:normalViewPr>
  <p:slideViewPr>
    <p:cSldViewPr snapToGrid="0">
      <p:cViewPr>
        <p:scale>
          <a:sx n="60" d="100"/>
          <a:sy n="60" d="100"/>
        </p:scale>
        <p:origin x="1181" y="252"/>
      </p:cViewPr>
      <p:guideLst>
        <p:guide orient="horz" pos="2160"/>
        <p:guide pos="3840"/>
      </p:guideLst>
    </p:cSldViewPr>
  </p:slideViewPr>
  <p:notesTextViewPr>
    <p:cViewPr>
      <p:scale>
        <a:sx n="1" d="1"/>
        <a:sy n="1" d="1"/>
      </p:scale>
      <p:origin x="0" y="0"/>
    </p:cViewPr>
  </p:notesTextViewPr>
  <p:sorterViewPr>
    <p:cViewPr varScale="1">
      <p:scale>
        <a:sx n="1" d="1"/>
        <a:sy n="1" d="1"/>
      </p:scale>
      <p:origin x="0" y="-1637"/>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slie Garcia" userId="c149ffe81ee9621e" providerId="LiveId" clId="{F46A5AB5-3972-48EB-90A7-D85F2B329CCC}"/>
    <pc:docChg chg="undo custSel addSld modSld modMainMaster">
      <pc:chgData name="Leslie Garcia" userId="c149ffe81ee9621e" providerId="LiveId" clId="{F46A5AB5-3972-48EB-90A7-D85F2B329CCC}" dt="2024-02-15T23:40:28.023" v="3820" actId="1076"/>
      <pc:docMkLst>
        <pc:docMk/>
      </pc:docMkLst>
      <pc:sldChg chg="modSp mod">
        <pc:chgData name="Leslie Garcia" userId="c149ffe81ee9621e" providerId="LiveId" clId="{F46A5AB5-3972-48EB-90A7-D85F2B329CCC}" dt="2024-02-15T22:22:08.537" v="104" actId="1076"/>
        <pc:sldMkLst>
          <pc:docMk/>
          <pc:sldMk cId="4235420035" sldId="1519"/>
        </pc:sldMkLst>
        <pc:spChg chg="mod">
          <ac:chgData name="Leslie Garcia" userId="c149ffe81ee9621e" providerId="LiveId" clId="{F46A5AB5-3972-48EB-90A7-D85F2B329CCC}" dt="2024-02-15T22:22:08.537" v="104" actId="1076"/>
          <ac:spMkLst>
            <pc:docMk/>
            <pc:sldMk cId="4235420035" sldId="1519"/>
            <ac:spMk id="6" creationId="{E08DBA23-D0C4-01E6-377A-53858C2C8B0E}"/>
          </ac:spMkLst>
        </pc:spChg>
      </pc:sldChg>
      <pc:sldChg chg="addSp delSp modSp new mod modClrScheme chgLayout">
        <pc:chgData name="Leslie Garcia" userId="c149ffe81ee9621e" providerId="LiveId" clId="{F46A5AB5-3972-48EB-90A7-D85F2B329CCC}" dt="2024-02-15T23:40:28.023" v="3820" actId="1076"/>
        <pc:sldMkLst>
          <pc:docMk/>
          <pc:sldMk cId="2308393773" sldId="2143031639"/>
        </pc:sldMkLst>
        <pc:spChg chg="del">
          <ac:chgData name="Leslie Garcia" userId="c149ffe81ee9621e" providerId="LiveId" clId="{F46A5AB5-3972-48EB-90A7-D85F2B329CCC}" dt="2024-02-15T21:50:08.329" v="5" actId="478"/>
          <ac:spMkLst>
            <pc:docMk/>
            <pc:sldMk cId="2308393773" sldId="2143031639"/>
            <ac:spMk id="2" creationId="{BF503D6C-C079-A1F5-980C-48F8D20E3D95}"/>
          </ac:spMkLst>
        </pc:spChg>
        <pc:spChg chg="del">
          <ac:chgData name="Leslie Garcia" userId="c149ffe81ee9621e" providerId="LiveId" clId="{F46A5AB5-3972-48EB-90A7-D85F2B329CCC}" dt="2024-02-15T21:50:06.847" v="4" actId="478"/>
          <ac:spMkLst>
            <pc:docMk/>
            <pc:sldMk cId="2308393773" sldId="2143031639"/>
            <ac:spMk id="3" creationId="{EDA311DA-1D31-1707-0AD9-B4DE54C50AE8}"/>
          </ac:spMkLst>
        </pc:spChg>
        <pc:spChg chg="del">
          <ac:chgData name="Leslie Garcia" userId="c149ffe81ee9621e" providerId="LiveId" clId="{F46A5AB5-3972-48EB-90A7-D85F2B329CCC}" dt="2024-02-15T21:50:02.527" v="3" actId="478"/>
          <ac:spMkLst>
            <pc:docMk/>
            <pc:sldMk cId="2308393773" sldId="2143031639"/>
            <ac:spMk id="4" creationId="{0EE1E65B-2252-8DBE-E2B7-9907D1AE2D2A}"/>
          </ac:spMkLst>
        </pc:spChg>
        <pc:spChg chg="add mod">
          <ac:chgData name="Leslie Garcia" userId="c149ffe81ee9621e" providerId="LiveId" clId="{F46A5AB5-3972-48EB-90A7-D85F2B329CCC}" dt="2024-02-15T23:20:42.695" v="3019" actId="1076"/>
          <ac:spMkLst>
            <pc:docMk/>
            <pc:sldMk cId="2308393773" sldId="2143031639"/>
            <ac:spMk id="5" creationId="{1CEB369C-86CA-DA33-05C1-AAF71DCA7927}"/>
          </ac:spMkLst>
        </pc:spChg>
        <pc:spChg chg="add del mod">
          <ac:chgData name="Leslie Garcia" userId="c149ffe81ee9621e" providerId="LiveId" clId="{F46A5AB5-3972-48EB-90A7-D85F2B329CCC}" dt="2024-02-15T22:21:17.177" v="102" actId="478"/>
          <ac:spMkLst>
            <pc:docMk/>
            <pc:sldMk cId="2308393773" sldId="2143031639"/>
            <ac:spMk id="8" creationId="{E79449D4-EC95-2F6E-524E-98EF71E68F22}"/>
          </ac:spMkLst>
        </pc:spChg>
        <pc:spChg chg="add mod">
          <ac:chgData name="Leslie Garcia" userId="c149ffe81ee9621e" providerId="LiveId" clId="{F46A5AB5-3972-48EB-90A7-D85F2B329CCC}" dt="2024-02-15T23:11:19.631" v="2158" actId="20577"/>
          <ac:spMkLst>
            <pc:docMk/>
            <pc:sldMk cId="2308393773" sldId="2143031639"/>
            <ac:spMk id="9" creationId="{1621EB61-7EF7-D0C9-ECC4-DABD286813DE}"/>
          </ac:spMkLst>
        </pc:spChg>
        <pc:spChg chg="add mod">
          <ac:chgData name="Leslie Garcia" userId="c149ffe81ee9621e" providerId="LiveId" clId="{F46A5AB5-3972-48EB-90A7-D85F2B329CCC}" dt="2024-02-15T23:10:07.343" v="2089" actId="1076"/>
          <ac:spMkLst>
            <pc:docMk/>
            <pc:sldMk cId="2308393773" sldId="2143031639"/>
            <ac:spMk id="10" creationId="{DB5156D6-AF6B-8D84-DB26-83654F816F68}"/>
          </ac:spMkLst>
        </pc:spChg>
        <pc:spChg chg="add mod">
          <ac:chgData name="Leslie Garcia" userId="c149ffe81ee9621e" providerId="LiveId" clId="{F46A5AB5-3972-48EB-90A7-D85F2B329CCC}" dt="2024-02-15T22:59:02.972" v="1444" actId="14100"/>
          <ac:spMkLst>
            <pc:docMk/>
            <pc:sldMk cId="2308393773" sldId="2143031639"/>
            <ac:spMk id="11" creationId="{AC00F61F-74DD-21B5-0B2E-3B9DED23A42D}"/>
          </ac:spMkLst>
        </pc:spChg>
        <pc:spChg chg="mod">
          <ac:chgData name="Leslie Garcia" userId="c149ffe81ee9621e" providerId="LiveId" clId="{F46A5AB5-3972-48EB-90A7-D85F2B329CCC}" dt="2024-02-15T22:30:29.773" v="439"/>
          <ac:spMkLst>
            <pc:docMk/>
            <pc:sldMk cId="2308393773" sldId="2143031639"/>
            <ac:spMk id="14" creationId="{A8E554CE-EF40-4F53-6C9C-B48CE3A6D38F}"/>
          </ac:spMkLst>
        </pc:spChg>
        <pc:spChg chg="mod">
          <ac:chgData name="Leslie Garcia" userId="c149ffe81ee9621e" providerId="LiveId" clId="{F46A5AB5-3972-48EB-90A7-D85F2B329CCC}" dt="2024-02-15T22:30:29.773" v="439"/>
          <ac:spMkLst>
            <pc:docMk/>
            <pc:sldMk cId="2308393773" sldId="2143031639"/>
            <ac:spMk id="15" creationId="{980C7623-1614-35FB-CAA7-16396F525E79}"/>
          </ac:spMkLst>
        </pc:spChg>
        <pc:spChg chg="mod">
          <ac:chgData name="Leslie Garcia" userId="c149ffe81ee9621e" providerId="LiveId" clId="{F46A5AB5-3972-48EB-90A7-D85F2B329CCC}" dt="2024-02-15T22:30:29.773" v="439"/>
          <ac:spMkLst>
            <pc:docMk/>
            <pc:sldMk cId="2308393773" sldId="2143031639"/>
            <ac:spMk id="16" creationId="{4F57BA1F-D480-C457-70DD-13AE19F9D549}"/>
          </ac:spMkLst>
        </pc:spChg>
        <pc:spChg chg="add del mod">
          <ac:chgData name="Leslie Garcia" userId="c149ffe81ee9621e" providerId="LiveId" clId="{F46A5AB5-3972-48EB-90A7-D85F2B329CCC}" dt="2024-02-15T22:30:34.100" v="440" actId="478"/>
          <ac:spMkLst>
            <pc:docMk/>
            <pc:sldMk cId="2308393773" sldId="2143031639"/>
            <ac:spMk id="17" creationId="{21920737-A381-07F1-9F4D-DDFFE08C6522}"/>
          </ac:spMkLst>
        </pc:spChg>
        <pc:spChg chg="add mod">
          <ac:chgData name="Leslie Garcia" userId="c149ffe81ee9621e" providerId="LiveId" clId="{F46A5AB5-3972-48EB-90A7-D85F2B329CCC}" dt="2024-02-15T22:59:02.972" v="1444" actId="14100"/>
          <ac:spMkLst>
            <pc:docMk/>
            <pc:sldMk cId="2308393773" sldId="2143031639"/>
            <ac:spMk id="18" creationId="{BA4FCFF9-7161-3B8A-EE4F-BA911C83DD2E}"/>
          </ac:spMkLst>
        </pc:spChg>
        <pc:spChg chg="add mod">
          <ac:chgData name="Leslie Garcia" userId="c149ffe81ee9621e" providerId="LiveId" clId="{F46A5AB5-3972-48EB-90A7-D85F2B329CCC}" dt="2024-02-15T22:59:02.141" v="1443" actId="14100"/>
          <ac:spMkLst>
            <pc:docMk/>
            <pc:sldMk cId="2308393773" sldId="2143031639"/>
            <ac:spMk id="19" creationId="{1E67A04D-27F1-4954-B908-355B74786AC7}"/>
          </ac:spMkLst>
        </pc:spChg>
        <pc:spChg chg="mod">
          <ac:chgData name="Leslie Garcia" userId="c149ffe81ee9621e" providerId="LiveId" clId="{F46A5AB5-3972-48EB-90A7-D85F2B329CCC}" dt="2024-02-15T22:30:29.773" v="439"/>
          <ac:spMkLst>
            <pc:docMk/>
            <pc:sldMk cId="2308393773" sldId="2143031639"/>
            <ac:spMk id="21" creationId="{B063D1A6-4D83-1540-1E4B-697206041095}"/>
          </ac:spMkLst>
        </pc:spChg>
        <pc:spChg chg="mod">
          <ac:chgData name="Leslie Garcia" userId="c149ffe81ee9621e" providerId="LiveId" clId="{F46A5AB5-3972-48EB-90A7-D85F2B329CCC}" dt="2024-02-15T22:30:29.773" v="439"/>
          <ac:spMkLst>
            <pc:docMk/>
            <pc:sldMk cId="2308393773" sldId="2143031639"/>
            <ac:spMk id="22" creationId="{AFD185EF-FCDD-B2ED-C364-10BC00DBF19B}"/>
          </ac:spMkLst>
        </pc:spChg>
        <pc:spChg chg="mod">
          <ac:chgData name="Leslie Garcia" userId="c149ffe81ee9621e" providerId="LiveId" clId="{F46A5AB5-3972-48EB-90A7-D85F2B329CCC}" dt="2024-02-15T22:30:29.773" v="439"/>
          <ac:spMkLst>
            <pc:docMk/>
            <pc:sldMk cId="2308393773" sldId="2143031639"/>
            <ac:spMk id="23" creationId="{D92D1DA0-7ADE-0C80-87D4-64B068A31BE5}"/>
          </ac:spMkLst>
        </pc:spChg>
        <pc:spChg chg="mod">
          <ac:chgData name="Leslie Garcia" userId="c149ffe81ee9621e" providerId="LiveId" clId="{F46A5AB5-3972-48EB-90A7-D85F2B329CCC}" dt="2024-02-15T22:30:29.773" v="439"/>
          <ac:spMkLst>
            <pc:docMk/>
            <pc:sldMk cId="2308393773" sldId="2143031639"/>
            <ac:spMk id="24" creationId="{664BB682-BD46-91F9-69C9-796784F512DA}"/>
          </ac:spMkLst>
        </pc:spChg>
        <pc:spChg chg="mod">
          <ac:chgData name="Leslie Garcia" userId="c149ffe81ee9621e" providerId="LiveId" clId="{F46A5AB5-3972-48EB-90A7-D85F2B329CCC}" dt="2024-02-15T22:30:29.773" v="439"/>
          <ac:spMkLst>
            <pc:docMk/>
            <pc:sldMk cId="2308393773" sldId="2143031639"/>
            <ac:spMk id="25" creationId="{0D86EE39-80B3-BEFC-5760-BDD541ADE728}"/>
          </ac:spMkLst>
        </pc:spChg>
        <pc:spChg chg="add del mod">
          <ac:chgData name="Leslie Garcia" userId="c149ffe81ee9621e" providerId="LiveId" clId="{F46A5AB5-3972-48EB-90A7-D85F2B329CCC}" dt="2024-02-15T22:33:14.314" v="516"/>
          <ac:spMkLst>
            <pc:docMk/>
            <pc:sldMk cId="2308393773" sldId="2143031639"/>
            <ac:spMk id="26" creationId="{6D82A502-7125-95BE-512F-F7436F80A375}"/>
          </ac:spMkLst>
        </pc:spChg>
        <pc:spChg chg="mod">
          <ac:chgData name="Leslie Garcia" userId="c149ffe81ee9621e" providerId="LiveId" clId="{F46A5AB5-3972-48EB-90A7-D85F2B329CCC}" dt="2024-02-15T22:33:09.977" v="513"/>
          <ac:spMkLst>
            <pc:docMk/>
            <pc:sldMk cId="2308393773" sldId="2143031639"/>
            <ac:spMk id="29" creationId="{28FA1BBF-925A-D074-4576-0F50E0780E94}"/>
          </ac:spMkLst>
        </pc:spChg>
        <pc:spChg chg="mod">
          <ac:chgData name="Leslie Garcia" userId="c149ffe81ee9621e" providerId="LiveId" clId="{F46A5AB5-3972-48EB-90A7-D85F2B329CCC}" dt="2024-02-15T22:33:09.977" v="513"/>
          <ac:spMkLst>
            <pc:docMk/>
            <pc:sldMk cId="2308393773" sldId="2143031639"/>
            <ac:spMk id="30" creationId="{C6021EDF-3EFC-F421-549E-2AC9F0F3D9BD}"/>
          </ac:spMkLst>
        </pc:spChg>
        <pc:spChg chg="mod">
          <ac:chgData name="Leslie Garcia" userId="c149ffe81ee9621e" providerId="LiveId" clId="{F46A5AB5-3972-48EB-90A7-D85F2B329CCC}" dt="2024-02-15T22:33:09.977" v="513"/>
          <ac:spMkLst>
            <pc:docMk/>
            <pc:sldMk cId="2308393773" sldId="2143031639"/>
            <ac:spMk id="31" creationId="{418B733E-8074-7C87-B508-05889C3BBD63}"/>
          </ac:spMkLst>
        </pc:spChg>
        <pc:spChg chg="add del mod">
          <ac:chgData name="Leslie Garcia" userId="c149ffe81ee9621e" providerId="LiveId" clId="{F46A5AB5-3972-48EB-90A7-D85F2B329CCC}" dt="2024-02-15T22:33:14.314" v="516"/>
          <ac:spMkLst>
            <pc:docMk/>
            <pc:sldMk cId="2308393773" sldId="2143031639"/>
            <ac:spMk id="32" creationId="{FA75F846-8A8C-0CA5-F9B7-398447B0DD29}"/>
          </ac:spMkLst>
        </pc:spChg>
        <pc:spChg chg="add del mod">
          <ac:chgData name="Leslie Garcia" userId="c149ffe81ee9621e" providerId="LiveId" clId="{F46A5AB5-3972-48EB-90A7-D85F2B329CCC}" dt="2024-02-15T22:33:14.314" v="516"/>
          <ac:spMkLst>
            <pc:docMk/>
            <pc:sldMk cId="2308393773" sldId="2143031639"/>
            <ac:spMk id="33" creationId="{B7910ECA-D7A1-C30B-1C17-9E80E40A0BE9}"/>
          </ac:spMkLst>
        </pc:spChg>
        <pc:spChg chg="add del mod">
          <ac:chgData name="Leslie Garcia" userId="c149ffe81ee9621e" providerId="LiveId" clId="{F46A5AB5-3972-48EB-90A7-D85F2B329CCC}" dt="2024-02-15T22:33:21.633" v="520"/>
          <ac:spMkLst>
            <pc:docMk/>
            <pc:sldMk cId="2308393773" sldId="2143031639"/>
            <ac:spMk id="34" creationId="{DA4BA6BC-3071-26C7-98FF-BDB35C519CE0}"/>
          </ac:spMkLst>
        </pc:spChg>
        <pc:spChg chg="mod">
          <ac:chgData name="Leslie Garcia" userId="c149ffe81ee9621e" providerId="LiveId" clId="{F46A5AB5-3972-48EB-90A7-D85F2B329CCC}" dt="2024-02-15T22:33:16.947" v="517"/>
          <ac:spMkLst>
            <pc:docMk/>
            <pc:sldMk cId="2308393773" sldId="2143031639"/>
            <ac:spMk id="37" creationId="{A195F67A-BEB9-F197-90A0-4CC3C25004A5}"/>
          </ac:spMkLst>
        </pc:spChg>
        <pc:spChg chg="mod">
          <ac:chgData name="Leslie Garcia" userId="c149ffe81ee9621e" providerId="LiveId" clId="{F46A5AB5-3972-48EB-90A7-D85F2B329CCC}" dt="2024-02-15T22:33:16.947" v="517"/>
          <ac:spMkLst>
            <pc:docMk/>
            <pc:sldMk cId="2308393773" sldId="2143031639"/>
            <ac:spMk id="38" creationId="{30CC748F-DFB0-ECE7-E749-FAECD5074AC0}"/>
          </ac:spMkLst>
        </pc:spChg>
        <pc:spChg chg="mod">
          <ac:chgData name="Leslie Garcia" userId="c149ffe81ee9621e" providerId="LiveId" clId="{F46A5AB5-3972-48EB-90A7-D85F2B329CCC}" dt="2024-02-15T22:33:16.947" v="517"/>
          <ac:spMkLst>
            <pc:docMk/>
            <pc:sldMk cId="2308393773" sldId="2143031639"/>
            <ac:spMk id="39" creationId="{CCBDC838-95A1-4DAF-4B5D-95F208E4993E}"/>
          </ac:spMkLst>
        </pc:spChg>
        <pc:spChg chg="add del mod">
          <ac:chgData name="Leslie Garcia" userId="c149ffe81ee9621e" providerId="LiveId" clId="{F46A5AB5-3972-48EB-90A7-D85F2B329CCC}" dt="2024-02-15T22:33:21.633" v="520"/>
          <ac:spMkLst>
            <pc:docMk/>
            <pc:sldMk cId="2308393773" sldId="2143031639"/>
            <ac:spMk id="40" creationId="{3808B964-40D9-4A9A-17B1-8C046EB2FDD3}"/>
          </ac:spMkLst>
        </pc:spChg>
        <pc:spChg chg="add del mod">
          <ac:chgData name="Leslie Garcia" userId="c149ffe81ee9621e" providerId="LiveId" clId="{F46A5AB5-3972-48EB-90A7-D85F2B329CCC}" dt="2024-02-15T22:33:21.633" v="520"/>
          <ac:spMkLst>
            <pc:docMk/>
            <pc:sldMk cId="2308393773" sldId="2143031639"/>
            <ac:spMk id="41" creationId="{7652E287-CFB4-89B2-175D-86FFC570B40C}"/>
          </ac:spMkLst>
        </pc:spChg>
        <pc:spChg chg="add mod">
          <ac:chgData name="Leslie Garcia" userId="c149ffe81ee9621e" providerId="LiveId" clId="{F46A5AB5-3972-48EB-90A7-D85F2B329CCC}" dt="2024-02-15T22:34:50.740" v="567" actId="14100"/>
          <ac:spMkLst>
            <pc:docMk/>
            <pc:sldMk cId="2308393773" sldId="2143031639"/>
            <ac:spMk id="42" creationId="{44A313D2-0442-FFD8-4DB9-7C641F5DF6F8}"/>
          </ac:spMkLst>
        </pc:spChg>
        <pc:spChg chg="del mod">
          <ac:chgData name="Leslie Garcia" userId="c149ffe81ee9621e" providerId="LiveId" clId="{F46A5AB5-3972-48EB-90A7-D85F2B329CCC}" dt="2024-02-15T22:35:10.918" v="574" actId="478"/>
          <ac:spMkLst>
            <pc:docMk/>
            <pc:sldMk cId="2308393773" sldId="2143031639"/>
            <ac:spMk id="45" creationId="{47385A22-93DE-649B-C06D-5317604DA507}"/>
          </ac:spMkLst>
        </pc:spChg>
        <pc:spChg chg="mod">
          <ac:chgData name="Leslie Garcia" userId="c149ffe81ee9621e" providerId="LiveId" clId="{F46A5AB5-3972-48EB-90A7-D85F2B329CCC}" dt="2024-02-15T22:38:12.885" v="709" actId="113"/>
          <ac:spMkLst>
            <pc:docMk/>
            <pc:sldMk cId="2308393773" sldId="2143031639"/>
            <ac:spMk id="46" creationId="{B1841431-9A8F-C2B5-A699-6A54D7DF208A}"/>
          </ac:spMkLst>
        </pc:spChg>
        <pc:spChg chg="del mod">
          <ac:chgData name="Leslie Garcia" userId="c149ffe81ee9621e" providerId="LiveId" clId="{F46A5AB5-3972-48EB-90A7-D85F2B329CCC}" dt="2024-02-15T22:35:07.486" v="573" actId="478"/>
          <ac:spMkLst>
            <pc:docMk/>
            <pc:sldMk cId="2308393773" sldId="2143031639"/>
            <ac:spMk id="47" creationId="{8D07F74C-AB56-C239-39BF-AAEC77BF6822}"/>
          </ac:spMkLst>
        </pc:spChg>
        <pc:spChg chg="add mod">
          <ac:chgData name="Leslie Garcia" userId="c149ffe81ee9621e" providerId="LiveId" clId="{F46A5AB5-3972-48EB-90A7-D85F2B329CCC}" dt="2024-02-15T22:33:28.339" v="522" actId="164"/>
          <ac:spMkLst>
            <pc:docMk/>
            <pc:sldMk cId="2308393773" sldId="2143031639"/>
            <ac:spMk id="48" creationId="{1B9D6704-C700-0DFC-5DD2-26C8C30FB3FF}"/>
          </ac:spMkLst>
        </pc:spChg>
        <pc:spChg chg="add mod">
          <ac:chgData name="Leslie Garcia" userId="c149ffe81ee9621e" providerId="LiveId" clId="{F46A5AB5-3972-48EB-90A7-D85F2B329CCC}" dt="2024-02-15T22:33:36.343" v="526" actId="20577"/>
          <ac:spMkLst>
            <pc:docMk/>
            <pc:sldMk cId="2308393773" sldId="2143031639"/>
            <ac:spMk id="49" creationId="{D291B012-4270-7BCB-8135-692B66FF3A33}"/>
          </ac:spMkLst>
        </pc:spChg>
        <pc:spChg chg="add mod">
          <ac:chgData name="Leslie Garcia" userId="c149ffe81ee9621e" providerId="LiveId" clId="{F46A5AB5-3972-48EB-90A7-D85F2B329CCC}" dt="2024-02-15T23:20:45.514" v="3020" actId="1076"/>
          <ac:spMkLst>
            <pc:docMk/>
            <pc:sldMk cId="2308393773" sldId="2143031639"/>
            <ac:spMk id="51" creationId="{00E38C8A-3D74-A833-A286-38D0DBFF5130}"/>
          </ac:spMkLst>
        </pc:spChg>
        <pc:spChg chg="add del mod">
          <ac:chgData name="Leslie Garcia" userId="c149ffe81ee9621e" providerId="LiveId" clId="{F46A5AB5-3972-48EB-90A7-D85F2B329CCC}" dt="2024-02-15T22:38:37.427" v="710" actId="478"/>
          <ac:spMkLst>
            <pc:docMk/>
            <pc:sldMk cId="2308393773" sldId="2143031639"/>
            <ac:spMk id="52" creationId="{48D568DD-43EE-609E-F5B6-5B05560AA543}"/>
          </ac:spMkLst>
        </pc:spChg>
        <pc:spChg chg="del mod topLvl">
          <ac:chgData name="Leslie Garcia" userId="c149ffe81ee9621e" providerId="LiveId" clId="{F46A5AB5-3972-48EB-90A7-D85F2B329CCC}" dt="2024-02-15T22:40:27.203" v="853" actId="478"/>
          <ac:spMkLst>
            <pc:docMk/>
            <pc:sldMk cId="2308393773" sldId="2143031639"/>
            <ac:spMk id="55" creationId="{07712072-8F7B-D89A-4C18-79666235EA2D}"/>
          </ac:spMkLst>
        </pc:spChg>
        <pc:spChg chg="del mod topLvl">
          <ac:chgData name="Leslie Garcia" userId="c149ffe81ee9621e" providerId="LiveId" clId="{F46A5AB5-3972-48EB-90A7-D85F2B329CCC}" dt="2024-02-15T22:45:55.713" v="1135" actId="478"/>
          <ac:spMkLst>
            <pc:docMk/>
            <pc:sldMk cId="2308393773" sldId="2143031639"/>
            <ac:spMk id="56" creationId="{7E34F503-090D-DCAF-7836-D025CDEEA79A}"/>
          </ac:spMkLst>
        </pc:spChg>
        <pc:spChg chg="del mod">
          <ac:chgData name="Leslie Garcia" userId="c149ffe81ee9621e" providerId="LiveId" clId="{F46A5AB5-3972-48EB-90A7-D85F2B329CCC}" dt="2024-02-15T22:40:19.451" v="849" actId="478"/>
          <ac:spMkLst>
            <pc:docMk/>
            <pc:sldMk cId="2308393773" sldId="2143031639"/>
            <ac:spMk id="57" creationId="{A7009067-B83A-96F1-2141-E960004BE8DD}"/>
          </ac:spMkLst>
        </pc:spChg>
        <pc:spChg chg="add mod">
          <ac:chgData name="Leslie Garcia" userId="c149ffe81ee9621e" providerId="LiveId" clId="{F46A5AB5-3972-48EB-90A7-D85F2B329CCC}" dt="2024-02-15T23:30:48.276" v="3198" actId="1076"/>
          <ac:spMkLst>
            <pc:docMk/>
            <pc:sldMk cId="2308393773" sldId="2143031639"/>
            <ac:spMk id="58" creationId="{55988ADA-F03B-559F-0DD3-5E9EF6D1DCBF}"/>
          </ac:spMkLst>
        </pc:spChg>
        <pc:spChg chg="add mod">
          <ac:chgData name="Leslie Garcia" userId="c149ffe81ee9621e" providerId="LiveId" clId="{F46A5AB5-3972-48EB-90A7-D85F2B329CCC}" dt="2024-02-15T22:59:02.141" v="1443" actId="14100"/>
          <ac:spMkLst>
            <pc:docMk/>
            <pc:sldMk cId="2308393773" sldId="2143031639"/>
            <ac:spMk id="59" creationId="{060A797A-0C18-E36F-9483-11AB1ED78F06}"/>
          </ac:spMkLst>
        </pc:spChg>
        <pc:spChg chg="add mod">
          <ac:chgData name="Leslie Garcia" userId="c149ffe81ee9621e" providerId="LiveId" clId="{F46A5AB5-3972-48EB-90A7-D85F2B329CCC}" dt="2024-02-15T22:59:02.972" v="1444" actId="14100"/>
          <ac:spMkLst>
            <pc:docMk/>
            <pc:sldMk cId="2308393773" sldId="2143031639"/>
            <ac:spMk id="60" creationId="{700F8036-4A67-4E15-A22D-B4B2609812A1}"/>
          </ac:spMkLst>
        </pc:spChg>
        <pc:spChg chg="add mod">
          <ac:chgData name="Leslie Garcia" userId="c149ffe81ee9621e" providerId="LiveId" clId="{F46A5AB5-3972-48EB-90A7-D85F2B329CCC}" dt="2024-02-15T22:59:02.972" v="1444" actId="14100"/>
          <ac:spMkLst>
            <pc:docMk/>
            <pc:sldMk cId="2308393773" sldId="2143031639"/>
            <ac:spMk id="61" creationId="{663941FE-B772-6652-533A-82190FEBC8AF}"/>
          </ac:spMkLst>
        </pc:spChg>
        <pc:spChg chg="add mod">
          <ac:chgData name="Leslie Garcia" userId="c149ffe81ee9621e" providerId="LiveId" clId="{F46A5AB5-3972-48EB-90A7-D85F2B329CCC}" dt="2024-02-15T22:59:02.972" v="1444" actId="14100"/>
          <ac:spMkLst>
            <pc:docMk/>
            <pc:sldMk cId="2308393773" sldId="2143031639"/>
            <ac:spMk id="62" creationId="{7E175202-069D-C5CE-57AC-8C59F9F4647F}"/>
          </ac:spMkLst>
        </pc:spChg>
        <pc:spChg chg="add mod">
          <ac:chgData name="Leslie Garcia" userId="c149ffe81ee9621e" providerId="LiveId" clId="{F46A5AB5-3972-48EB-90A7-D85F2B329CCC}" dt="2024-02-15T22:59:02.972" v="1444" actId="14100"/>
          <ac:spMkLst>
            <pc:docMk/>
            <pc:sldMk cId="2308393773" sldId="2143031639"/>
            <ac:spMk id="63" creationId="{B811A28E-11BA-BC53-E8C7-643F7BCC31F3}"/>
          </ac:spMkLst>
        </pc:spChg>
        <pc:spChg chg="add mod">
          <ac:chgData name="Leslie Garcia" userId="c149ffe81ee9621e" providerId="LiveId" clId="{F46A5AB5-3972-48EB-90A7-D85F2B329CCC}" dt="2024-02-15T22:59:02.972" v="1444" actId="14100"/>
          <ac:spMkLst>
            <pc:docMk/>
            <pc:sldMk cId="2308393773" sldId="2143031639"/>
            <ac:spMk id="64" creationId="{71014BA6-5619-8D37-50B1-3CCF2BF7CDD3}"/>
          </ac:spMkLst>
        </pc:spChg>
        <pc:spChg chg="add mod">
          <ac:chgData name="Leslie Garcia" userId="c149ffe81ee9621e" providerId="LiveId" clId="{F46A5AB5-3972-48EB-90A7-D85F2B329CCC}" dt="2024-02-15T22:59:02.972" v="1444" actId="14100"/>
          <ac:spMkLst>
            <pc:docMk/>
            <pc:sldMk cId="2308393773" sldId="2143031639"/>
            <ac:spMk id="65" creationId="{E935DA22-B824-E3E1-1B34-1B60E7231853}"/>
          </ac:spMkLst>
        </pc:spChg>
        <pc:spChg chg="add del mod">
          <ac:chgData name="Leslie Garcia" userId="c149ffe81ee9621e" providerId="LiveId" clId="{F46A5AB5-3972-48EB-90A7-D85F2B329CCC}" dt="2024-02-15T22:45:24.998" v="1122" actId="478"/>
          <ac:spMkLst>
            <pc:docMk/>
            <pc:sldMk cId="2308393773" sldId="2143031639"/>
            <ac:spMk id="66" creationId="{26DFA146-59EA-3107-0D72-D4EB7B691C3C}"/>
          </ac:spMkLst>
        </pc:spChg>
        <pc:spChg chg="add del mod">
          <ac:chgData name="Leslie Garcia" userId="c149ffe81ee9621e" providerId="LiveId" clId="{F46A5AB5-3972-48EB-90A7-D85F2B329CCC}" dt="2024-02-15T22:45:28.574" v="1123" actId="478"/>
          <ac:spMkLst>
            <pc:docMk/>
            <pc:sldMk cId="2308393773" sldId="2143031639"/>
            <ac:spMk id="67" creationId="{4CA40222-A96C-FF3A-79DE-7CCBA2E9CA48}"/>
          </ac:spMkLst>
        </pc:spChg>
        <pc:spChg chg="add mod">
          <ac:chgData name="Leslie Garcia" userId="c149ffe81ee9621e" providerId="LiveId" clId="{F46A5AB5-3972-48EB-90A7-D85F2B329CCC}" dt="2024-02-15T23:00:45.954" v="1504" actId="1076"/>
          <ac:spMkLst>
            <pc:docMk/>
            <pc:sldMk cId="2308393773" sldId="2143031639"/>
            <ac:spMk id="68" creationId="{C5166A9D-8025-4A4F-90C7-3D63EAAC82B2}"/>
          </ac:spMkLst>
        </pc:spChg>
        <pc:spChg chg="add mod">
          <ac:chgData name="Leslie Garcia" userId="c149ffe81ee9621e" providerId="LiveId" clId="{F46A5AB5-3972-48EB-90A7-D85F2B329CCC}" dt="2024-02-15T23:00:45.954" v="1504" actId="1076"/>
          <ac:spMkLst>
            <pc:docMk/>
            <pc:sldMk cId="2308393773" sldId="2143031639"/>
            <ac:spMk id="69" creationId="{81EF8A28-9EE8-B46B-7A3E-7609B29BE7D5}"/>
          </ac:spMkLst>
        </pc:spChg>
        <pc:spChg chg="add mod">
          <ac:chgData name="Leslie Garcia" userId="c149ffe81ee9621e" providerId="LiveId" clId="{F46A5AB5-3972-48EB-90A7-D85F2B329CCC}" dt="2024-02-15T23:05:56.951" v="1970" actId="21"/>
          <ac:spMkLst>
            <pc:docMk/>
            <pc:sldMk cId="2308393773" sldId="2143031639"/>
            <ac:spMk id="70" creationId="{D798985F-FE28-2190-B108-0CF2FB3EEA73}"/>
          </ac:spMkLst>
        </pc:spChg>
        <pc:spChg chg="add mod">
          <ac:chgData name="Leslie Garcia" userId="c149ffe81ee9621e" providerId="LiveId" clId="{F46A5AB5-3972-48EB-90A7-D85F2B329CCC}" dt="2024-02-15T23:00:56.352" v="1526" actId="1076"/>
          <ac:spMkLst>
            <pc:docMk/>
            <pc:sldMk cId="2308393773" sldId="2143031639"/>
            <ac:spMk id="71" creationId="{A2C84B8A-F873-409C-FAF1-D6B894F9091B}"/>
          </ac:spMkLst>
        </pc:spChg>
        <pc:spChg chg="add del mod">
          <ac:chgData name="Leslie Garcia" userId="c149ffe81ee9621e" providerId="LiveId" clId="{F46A5AB5-3972-48EB-90A7-D85F2B329CCC}" dt="2024-02-15T23:02:11.243" v="1605" actId="478"/>
          <ac:spMkLst>
            <pc:docMk/>
            <pc:sldMk cId="2308393773" sldId="2143031639"/>
            <ac:spMk id="72" creationId="{D345ABC5-D487-0702-509E-3F5025483BEE}"/>
          </ac:spMkLst>
        </pc:spChg>
        <pc:spChg chg="add mod">
          <ac:chgData name="Leslie Garcia" userId="c149ffe81ee9621e" providerId="LiveId" clId="{F46A5AB5-3972-48EB-90A7-D85F2B329CCC}" dt="2024-02-15T23:00:45.954" v="1504" actId="1076"/>
          <ac:spMkLst>
            <pc:docMk/>
            <pc:sldMk cId="2308393773" sldId="2143031639"/>
            <ac:spMk id="73" creationId="{47F5E881-2265-E655-0DCF-A01E6F4C5D49}"/>
          </ac:spMkLst>
        </pc:spChg>
        <pc:spChg chg="add del mod">
          <ac:chgData name="Leslie Garcia" userId="c149ffe81ee9621e" providerId="LiveId" clId="{F46A5AB5-3972-48EB-90A7-D85F2B329CCC}" dt="2024-02-15T23:01:02.233" v="1527" actId="478"/>
          <ac:spMkLst>
            <pc:docMk/>
            <pc:sldMk cId="2308393773" sldId="2143031639"/>
            <ac:spMk id="74" creationId="{B6300E32-D1F3-5BFE-9A04-384DA804A8E9}"/>
          </ac:spMkLst>
        </pc:spChg>
        <pc:spChg chg="add mod">
          <ac:chgData name="Leslie Garcia" userId="c149ffe81ee9621e" providerId="LiveId" clId="{F46A5AB5-3972-48EB-90A7-D85F2B329CCC}" dt="2024-02-15T23:04:07.085" v="1846" actId="20577"/>
          <ac:spMkLst>
            <pc:docMk/>
            <pc:sldMk cId="2308393773" sldId="2143031639"/>
            <ac:spMk id="75" creationId="{62C81499-0AC7-4AF6-DAFD-9276EF21C541}"/>
          </ac:spMkLst>
        </pc:spChg>
        <pc:spChg chg="del mod">
          <ac:chgData name="Leslie Garcia" userId="c149ffe81ee9621e" providerId="LiveId" clId="{F46A5AB5-3972-48EB-90A7-D85F2B329CCC}" dt="2024-02-15T22:49:31.672" v="1244" actId="478"/>
          <ac:spMkLst>
            <pc:docMk/>
            <pc:sldMk cId="2308393773" sldId="2143031639"/>
            <ac:spMk id="78" creationId="{FD058D7D-56CB-762B-9F15-88BBEE35F834}"/>
          </ac:spMkLst>
        </pc:spChg>
        <pc:spChg chg="mod">
          <ac:chgData name="Leslie Garcia" userId="c149ffe81ee9621e" providerId="LiveId" clId="{F46A5AB5-3972-48EB-90A7-D85F2B329CCC}" dt="2024-02-15T23:00:28.081" v="1501" actId="1076"/>
          <ac:spMkLst>
            <pc:docMk/>
            <pc:sldMk cId="2308393773" sldId="2143031639"/>
            <ac:spMk id="79" creationId="{89CEEC6B-CC30-22D2-901E-1C0F6D7EB08B}"/>
          </ac:spMkLst>
        </pc:spChg>
        <pc:spChg chg="del mod">
          <ac:chgData name="Leslie Garcia" userId="c149ffe81ee9621e" providerId="LiveId" clId="{F46A5AB5-3972-48EB-90A7-D85F2B329CCC}" dt="2024-02-15T22:52:05.604" v="1313" actId="478"/>
          <ac:spMkLst>
            <pc:docMk/>
            <pc:sldMk cId="2308393773" sldId="2143031639"/>
            <ac:spMk id="80" creationId="{E281D5D3-CEB1-1259-EE31-1165C32F0F76}"/>
          </ac:spMkLst>
        </pc:spChg>
        <pc:spChg chg="del mod">
          <ac:chgData name="Leslie Garcia" userId="c149ffe81ee9621e" providerId="LiveId" clId="{F46A5AB5-3972-48EB-90A7-D85F2B329CCC}" dt="2024-02-15T22:52:09.989" v="1314" actId="478"/>
          <ac:spMkLst>
            <pc:docMk/>
            <pc:sldMk cId="2308393773" sldId="2143031639"/>
            <ac:spMk id="81" creationId="{0C4D1D83-27BB-D6D1-89BB-435B43D0F6FC}"/>
          </ac:spMkLst>
        </pc:spChg>
        <pc:spChg chg="del mod">
          <ac:chgData name="Leslie Garcia" userId="c149ffe81ee9621e" providerId="LiveId" clId="{F46A5AB5-3972-48EB-90A7-D85F2B329CCC}" dt="2024-02-15T22:52:02.318" v="1312" actId="478"/>
          <ac:spMkLst>
            <pc:docMk/>
            <pc:sldMk cId="2308393773" sldId="2143031639"/>
            <ac:spMk id="82" creationId="{920E570D-ABDB-17EA-E757-81B9611EC79F}"/>
          </ac:spMkLst>
        </pc:spChg>
        <pc:spChg chg="del mod">
          <ac:chgData name="Leslie Garcia" userId="c149ffe81ee9621e" providerId="LiveId" clId="{F46A5AB5-3972-48EB-90A7-D85F2B329CCC}" dt="2024-02-15T22:52:14.285" v="1315" actId="478"/>
          <ac:spMkLst>
            <pc:docMk/>
            <pc:sldMk cId="2308393773" sldId="2143031639"/>
            <ac:spMk id="83" creationId="{02BCBD44-1F75-FED2-4FA7-92276B487442}"/>
          </ac:spMkLst>
        </pc:spChg>
        <pc:spChg chg="mod">
          <ac:chgData name="Leslie Garcia" userId="c149ffe81ee9621e" providerId="LiveId" clId="{F46A5AB5-3972-48EB-90A7-D85F2B329CCC}" dt="2024-02-15T22:47:10.791" v="1154"/>
          <ac:spMkLst>
            <pc:docMk/>
            <pc:sldMk cId="2308393773" sldId="2143031639"/>
            <ac:spMk id="84" creationId="{0B83A9C2-27AF-6138-A460-C3C887ED3983}"/>
          </ac:spMkLst>
        </pc:spChg>
        <pc:spChg chg="mod">
          <ac:chgData name="Leslie Garcia" userId="c149ffe81ee9621e" providerId="LiveId" clId="{F46A5AB5-3972-48EB-90A7-D85F2B329CCC}" dt="2024-02-15T23:40:28.023" v="3820" actId="1076"/>
          <ac:spMkLst>
            <pc:docMk/>
            <pc:sldMk cId="2308393773" sldId="2143031639"/>
            <ac:spMk id="85" creationId="{3F3366CF-AA65-73B7-6BFE-3262EF3F79CB}"/>
          </ac:spMkLst>
        </pc:spChg>
        <pc:spChg chg="add del mod">
          <ac:chgData name="Leslie Garcia" userId="c149ffe81ee9621e" providerId="LiveId" clId="{F46A5AB5-3972-48EB-90A7-D85F2B329CCC}" dt="2024-02-15T22:49:38.455" v="1246" actId="478"/>
          <ac:spMkLst>
            <pc:docMk/>
            <pc:sldMk cId="2308393773" sldId="2143031639"/>
            <ac:spMk id="86" creationId="{9D81B7AD-6783-6CB7-6754-B93578F79AF0}"/>
          </ac:spMkLst>
        </pc:spChg>
        <pc:spChg chg="add mod">
          <ac:chgData name="Leslie Garcia" userId="c149ffe81ee9621e" providerId="LiveId" clId="{F46A5AB5-3972-48EB-90A7-D85F2B329CCC}" dt="2024-02-15T22:59:02.972" v="1444" actId="14100"/>
          <ac:spMkLst>
            <pc:docMk/>
            <pc:sldMk cId="2308393773" sldId="2143031639"/>
            <ac:spMk id="90" creationId="{8CB29DFB-7860-D505-B844-C58BEB899AFE}"/>
          </ac:spMkLst>
        </pc:spChg>
        <pc:spChg chg="add mod">
          <ac:chgData name="Leslie Garcia" userId="c149ffe81ee9621e" providerId="LiveId" clId="{F46A5AB5-3972-48EB-90A7-D85F2B329CCC}" dt="2024-02-15T22:59:02.972" v="1444" actId="14100"/>
          <ac:spMkLst>
            <pc:docMk/>
            <pc:sldMk cId="2308393773" sldId="2143031639"/>
            <ac:spMk id="91" creationId="{881B5CFB-CD8A-EE02-D626-CF790487B800}"/>
          </ac:spMkLst>
        </pc:spChg>
        <pc:spChg chg="add mod">
          <ac:chgData name="Leslie Garcia" userId="c149ffe81ee9621e" providerId="LiveId" clId="{F46A5AB5-3972-48EB-90A7-D85F2B329CCC}" dt="2024-02-15T22:59:02.972" v="1444" actId="14100"/>
          <ac:spMkLst>
            <pc:docMk/>
            <pc:sldMk cId="2308393773" sldId="2143031639"/>
            <ac:spMk id="92" creationId="{D3FF98C5-9DFA-C41E-2A78-A75B5056DA89}"/>
          </ac:spMkLst>
        </pc:spChg>
        <pc:spChg chg="add mod">
          <ac:chgData name="Leslie Garcia" userId="c149ffe81ee9621e" providerId="LiveId" clId="{F46A5AB5-3972-48EB-90A7-D85F2B329CCC}" dt="2024-02-15T22:59:02.972" v="1444" actId="14100"/>
          <ac:spMkLst>
            <pc:docMk/>
            <pc:sldMk cId="2308393773" sldId="2143031639"/>
            <ac:spMk id="93" creationId="{CB147A30-2592-5EF4-85EC-9A56AB3DF014}"/>
          </ac:spMkLst>
        </pc:spChg>
        <pc:spChg chg="add del mod">
          <ac:chgData name="Leslie Garcia" userId="c149ffe81ee9621e" providerId="LiveId" clId="{F46A5AB5-3972-48EB-90A7-D85F2B329CCC}" dt="2024-02-15T23:09:31.807" v="2079" actId="478"/>
          <ac:spMkLst>
            <pc:docMk/>
            <pc:sldMk cId="2308393773" sldId="2143031639"/>
            <ac:spMk id="95" creationId="{6759F9C7-F053-329A-F419-9880469C65A8}"/>
          </ac:spMkLst>
        </pc:spChg>
        <pc:spChg chg="add mod">
          <ac:chgData name="Leslie Garcia" userId="c149ffe81ee9621e" providerId="LiveId" clId="{F46A5AB5-3972-48EB-90A7-D85F2B329CCC}" dt="2024-02-15T23:31:24.863" v="3207" actId="1076"/>
          <ac:spMkLst>
            <pc:docMk/>
            <pc:sldMk cId="2308393773" sldId="2143031639"/>
            <ac:spMk id="96" creationId="{96D916B5-9C2C-251A-E365-CC95BD0920E2}"/>
          </ac:spMkLst>
        </pc:spChg>
        <pc:spChg chg="add del mod">
          <ac:chgData name="Leslie Garcia" userId="c149ffe81ee9621e" providerId="LiveId" clId="{F46A5AB5-3972-48EB-90A7-D85F2B329CCC}" dt="2024-02-15T23:07:18.845" v="2056" actId="478"/>
          <ac:spMkLst>
            <pc:docMk/>
            <pc:sldMk cId="2308393773" sldId="2143031639"/>
            <ac:spMk id="98" creationId="{51EF7150-AF85-7C72-02E1-6419E45FF33C}"/>
          </ac:spMkLst>
        </pc:spChg>
        <pc:spChg chg="add del mod">
          <ac:chgData name="Leslie Garcia" userId="c149ffe81ee9621e" providerId="LiveId" clId="{F46A5AB5-3972-48EB-90A7-D85F2B329CCC}" dt="2024-02-15T23:07:16.809" v="2055" actId="478"/>
          <ac:spMkLst>
            <pc:docMk/>
            <pc:sldMk cId="2308393773" sldId="2143031639"/>
            <ac:spMk id="99" creationId="{A660BFAB-AA31-B2DA-1C63-C79D7447C5A0}"/>
          </ac:spMkLst>
        </pc:spChg>
        <pc:spChg chg="del mod topLvl">
          <ac:chgData name="Leslie Garcia" userId="c149ffe81ee9621e" providerId="LiveId" clId="{F46A5AB5-3972-48EB-90A7-D85F2B329CCC}" dt="2024-02-15T22:59:54.395" v="1495" actId="478"/>
          <ac:spMkLst>
            <pc:docMk/>
            <pc:sldMk cId="2308393773" sldId="2143031639"/>
            <ac:spMk id="102" creationId="{5A7670F5-563A-0DF3-2D55-0BCD6B93103C}"/>
          </ac:spMkLst>
        </pc:spChg>
        <pc:spChg chg="del mod">
          <ac:chgData name="Leslie Garcia" userId="c149ffe81ee9621e" providerId="LiveId" clId="{F46A5AB5-3972-48EB-90A7-D85F2B329CCC}" dt="2024-02-15T22:49:02.824" v="1237" actId="478"/>
          <ac:spMkLst>
            <pc:docMk/>
            <pc:sldMk cId="2308393773" sldId="2143031639"/>
            <ac:spMk id="103" creationId="{9E331CB6-1E76-54B6-0983-4808B36FEE0E}"/>
          </ac:spMkLst>
        </pc:spChg>
        <pc:spChg chg="del mod">
          <ac:chgData name="Leslie Garcia" userId="c149ffe81ee9621e" providerId="LiveId" clId="{F46A5AB5-3972-48EB-90A7-D85F2B329CCC}" dt="2024-02-15T22:49:10.680" v="1240" actId="478"/>
          <ac:spMkLst>
            <pc:docMk/>
            <pc:sldMk cId="2308393773" sldId="2143031639"/>
            <ac:spMk id="104" creationId="{6FC2E68E-EC80-F4DD-DFDA-831BF9E79797}"/>
          </ac:spMkLst>
        </pc:spChg>
        <pc:spChg chg="del mod">
          <ac:chgData name="Leslie Garcia" userId="c149ffe81ee9621e" providerId="LiveId" clId="{F46A5AB5-3972-48EB-90A7-D85F2B329CCC}" dt="2024-02-15T22:49:13.752" v="1241" actId="478"/>
          <ac:spMkLst>
            <pc:docMk/>
            <pc:sldMk cId="2308393773" sldId="2143031639"/>
            <ac:spMk id="105" creationId="{03D9D379-3EF6-89E5-A661-0759A3D1CA69}"/>
          </ac:spMkLst>
        </pc:spChg>
        <pc:spChg chg="del mod">
          <ac:chgData name="Leslie Garcia" userId="c149ffe81ee9621e" providerId="LiveId" clId="{F46A5AB5-3972-48EB-90A7-D85F2B329CCC}" dt="2024-02-15T22:49:05.325" v="1239" actId="478"/>
          <ac:spMkLst>
            <pc:docMk/>
            <pc:sldMk cId="2308393773" sldId="2143031639"/>
            <ac:spMk id="106" creationId="{E195012F-FBA4-B90C-3C6B-74EFE6F7A2B7}"/>
          </ac:spMkLst>
        </pc:spChg>
        <pc:spChg chg="del mod">
          <ac:chgData name="Leslie Garcia" userId="c149ffe81ee9621e" providerId="LiveId" clId="{F46A5AB5-3972-48EB-90A7-D85F2B329CCC}" dt="2024-02-15T22:51:19.603" v="1291" actId="478"/>
          <ac:spMkLst>
            <pc:docMk/>
            <pc:sldMk cId="2308393773" sldId="2143031639"/>
            <ac:spMk id="107" creationId="{0C484E0B-5E12-A3B1-452F-6A67E6FC4F1E}"/>
          </ac:spMkLst>
        </pc:spChg>
        <pc:spChg chg="mod">
          <ac:chgData name="Leslie Garcia" userId="c149ffe81ee9621e" providerId="LiveId" clId="{F46A5AB5-3972-48EB-90A7-D85F2B329CCC}" dt="2024-02-15T22:48:03.180" v="1174"/>
          <ac:spMkLst>
            <pc:docMk/>
            <pc:sldMk cId="2308393773" sldId="2143031639"/>
            <ac:spMk id="108" creationId="{85EF9626-2FB1-5AC1-D1A7-28AF54D6F800}"/>
          </ac:spMkLst>
        </pc:spChg>
        <pc:spChg chg="mod">
          <ac:chgData name="Leslie Garcia" userId="c149ffe81ee9621e" providerId="LiveId" clId="{F46A5AB5-3972-48EB-90A7-D85F2B329CCC}" dt="2024-02-15T23:40:19.585" v="3819" actId="207"/>
          <ac:spMkLst>
            <pc:docMk/>
            <pc:sldMk cId="2308393773" sldId="2143031639"/>
            <ac:spMk id="109" creationId="{82D00631-87FD-B769-0204-64574C5B2843}"/>
          </ac:spMkLst>
        </pc:spChg>
        <pc:spChg chg="add del mod">
          <ac:chgData name="Leslie Garcia" userId="c149ffe81ee9621e" providerId="LiveId" clId="{F46A5AB5-3972-48EB-90A7-D85F2B329CCC}" dt="2024-02-15T23:08:27.048" v="2066" actId="478"/>
          <ac:spMkLst>
            <pc:docMk/>
            <pc:sldMk cId="2308393773" sldId="2143031639"/>
            <ac:spMk id="110" creationId="{2BD65CEC-2C1C-A0D9-4DFB-55B3E28F5AA2}"/>
          </ac:spMkLst>
        </pc:spChg>
        <pc:spChg chg="add del mod">
          <ac:chgData name="Leslie Garcia" userId="c149ffe81ee9621e" providerId="LiveId" clId="{F46A5AB5-3972-48EB-90A7-D85F2B329CCC}" dt="2024-02-15T23:08:27.048" v="2066" actId="478"/>
          <ac:spMkLst>
            <pc:docMk/>
            <pc:sldMk cId="2308393773" sldId="2143031639"/>
            <ac:spMk id="113" creationId="{1397BD7C-AB73-C844-72E5-14E495F0CD0B}"/>
          </ac:spMkLst>
        </pc:spChg>
        <pc:spChg chg="add del mod">
          <ac:chgData name="Leslie Garcia" userId="c149ffe81ee9621e" providerId="LiveId" clId="{F46A5AB5-3972-48EB-90A7-D85F2B329CCC}" dt="2024-02-15T23:08:27.048" v="2066" actId="478"/>
          <ac:spMkLst>
            <pc:docMk/>
            <pc:sldMk cId="2308393773" sldId="2143031639"/>
            <ac:spMk id="114" creationId="{49E7EDE0-0B4B-86B1-AB9A-261D7969BDA1}"/>
          </ac:spMkLst>
        </pc:spChg>
        <pc:spChg chg="add del mod">
          <ac:chgData name="Leslie Garcia" userId="c149ffe81ee9621e" providerId="LiveId" clId="{F46A5AB5-3972-48EB-90A7-D85F2B329CCC}" dt="2024-02-15T23:08:27.048" v="2066" actId="478"/>
          <ac:spMkLst>
            <pc:docMk/>
            <pc:sldMk cId="2308393773" sldId="2143031639"/>
            <ac:spMk id="115" creationId="{8DC664FE-D864-678B-16A8-80188D27ADEB}"/>
          </ac:spMkLst>
        </pc:spChg>
        <pc:spChg chg="add del mod">
          <ac:chgData name="Leslie Garcia" userId="c149ffe81ee9621e" providerId="LiveId" clId="{F46A5AB5-3972-48EB-90A7-D85F2B329CCC}" dt="2024-02-15T23:08:27.048" v="2066" actId="478"/>
          <ac:spMkLst>
            <pc:docMk/>
            <pc:sldMk cId="2308393773" sldId="2143031639"/>
            <ac:spMk id="116" creationId="{3742F14B-DD8B-B63E-D0BA-5893EA778598}"/>
          </ac:spMkLst>
        </pc:spChg>
        <pc:spChg chg="add del mod">
          <ac:chgData name="Leslie Garcia" userId="c149ffe81ee9621e" providerId="LiveId" clId="{F46A5AB5-3972-48EB-90A7-D85F2B329CCC}" dt="2024-02-15T23:08:27.048" v="2066" actId="478"/>
          <ac:spMkLst>
            <pc:docMk/>
            <pc:sldMk cId="2308393773" sldId="2143031639"/>
            <ac:spMk id="118" creationId="{01829E9B-39E1-94FE-C6D0-D4B873E82993}"/>
          </ac:spMkLst>
        </pc:spChg>
        <pc:spChg chg="add del mod">
          <ac:chgData name="Leslie Garcia" userId="c149ffe81ee9621e" providerId="LiveId" clId="{F46A5AB5-3972-48EB-90A7-D85F2B329CCC}" dt="2024-02-15T23:08:27.048" v="2066" actId="478"/>
          <ac:spMkLst>
            <pc:docMk/>
            <pc:sldMk cId="2308393773" sldId="2143031639"/>
            <ac:spMk id="119" creationId="{5069D9CC-A64C-4C77-848F-29E8D795036C}"/>
          </ac:spMkLst>
        </pc:spChg>
        <pc:spChg chg="add del mod">
          <ac:chgData name="Leslie Garcia" userId="c149ffe81ee9621e" providerId="LiveId" clId="{F46A5AB5-3972-48EB-90A7-D85F2B329CCC}" dt="2024-02-15T23:08:27.048" v="2066" actId="478"/>
          <ac:spMkLst>
            <pc:docMk/>
            <pc:sldMk cId="2308393773" sldId="2143031639"/>
            <ac:spMk id="121" creationId="{D332CB78-4CB0-E707-5456-7CE781353A6A}"/>
          </ac:spMkLst>
        </pc:spChg>
        <pc:spChg chg="add del mod">
          <ac:chgData name="Leslie Garcia" userId="c149ffe81ee9621e" providerId="LiveId" clId="{F46A5AB5-3972-48EB-90A7-D85F2B329CCC}" dt="2024-02-15T23:08:27.048" v="2066" actId="478"/>
          <ac:spMkLst>
            <pc:docMk/>
            <pc:sldMk cId="2308393773" sldId="2143031639"/>
            <ac:spMk id="122" creationId="{57687EB3-2377-E764-88BC-86C1B4D4F1EB}"/>
          </ac:spMkLst>
        </pc:spChg>
        <pc:spChg chg="mod">
          <ac:chgData name="Leslie Garcia" userId="c149ffe81ee9621e" providerId="LiveId" clId="{F46A5AB5-3972-48EB-90A7-D85F2B329CCC}" dt="2024-02-15T22:52:28.717" v="1324"/>
          <ac:spMkLst>
            <pc:docMk/>
            <pc:sldMk cId="2308393773" sldId="2143031639"/>
            <ac:spMk id="126" creationId="{01ACAE36-4993-65AF-57F7-3D449E1948BB}"/>
          </ac:spMkLst>
        </pc:spChg>
        <pc:spChg chg="mod">
          <ac:chgData name="Leslie Garcia" userId="c149ffe81ee9621e" providerId="LiveId" clId="{F46A5AB5-3972-48EB-90A7-D85F2B329CCC}" dt="2024-02-15T22:52:28.717" v="1324"/>
          <ac:spMkLst>
            <pc:docMk/>
            <pc:sldMk cId="2308393773" sldId="2143031639"/>
            <ac:spMk id="127" creationId="{778CC425-F1DE-562B-2EE0-0D606D122926}"/>
          </ac:spMkLst>
        </pc:spChg>
        <pc:spChg chg="mod">
          <ac:chgData name="Leslie Garcia" userId="c149ffe81ee9621e" providerId="LiveId" clId="{F46A5AB5-3972-48EB-90A7-D85F2B329CCC}" dt="2024-02-15T22:52:28.717" v="1324"/>
          <ac:spMkLst>
            <pc:docMk/>
            <pc:sldMk cId="2308393773" sldId="2143031639"/>
            <ac:spMk id="128" creationId="{B068BCDB-C006-2EAD-A47E-E4E9A4C84907}"/>
          </ac:spMkLst>
        </pc:spChg>
        <pc:spChg chg="mod">
          <ac:chgData name="Leslie Garcia" userId="c149ffe81ee9621e" providerId="LiveId" clId="{F46A5AB5-3972-48EB-90A7-D85F2B329CCC}" dt="2024-02-15T22:52:28.717" v="1324"/>
          <ac:spMkLst>
            <pc:docMk/>
            <pc:sldMk cId="2308393773" sldId="2143031639"/>
            <ac:spMk id="129" creationId="{2B9D0AF3-B8EE-001B-68CB-3F70A19E974C}"/>
          </ac:spMkLst>
        </pc:spChg>
        <pc:spChg chg="mod">
          <ac:chgData name="Leslie Garcia" userId="c149ffe81ee9621e" providerId="LiveId" clId="{F46A5AB5-3972-48EB-90A7-D85F2B329CCC}" dt="2024-02-15T22:52:28.717" v="1324"/>
          <ac:spMkLst>
            <pc:docMk/>
            <pc:sldMk cId="2308393773" sldId="2143031639"/>
            <ac:spMk id="130" creationId="{BA592F78-3A6D-A029-461E-F6888075DB60}"/>
          </ac:spMkLst>
        </pc:spChg>
        <pc:spChg chg="mod">
          <ac:chgData name="Leslie Garcia" userId="c149ffe81ee9621e" providerId="LiveId" clId="{F46A5AB5-3972-48EB-90A7-D85F2B329CCC}" dt="2024-02-15T22:52:28.717" v="1324"/>
          <ac:spMkLst>
            <pc:docMk/>
            <pc:sldMk cId="2308393773" sldId="2143031639"/>
            <ac:spMk id="131" creationId="{012DEB57-6153-8555-D4AD-E1711A6236B5}"/>
          </ac:spMkLst>
        </pc:spChg>
        <pc:spChg chg="mod">
          <ac:chgData name="Leslie Garcia" userId="c149ffe81ee9621e" providerId="LiveId" clId="{F46A5AB5-3972-48EB-90A7-D85F2B329CCC}" dt="2024-02-15T22:52:28.717" v="1324"/>
          <ac:spMkLst>
            <pc:docMk/>
            <pc:sldMk cId="2308393773" sldId="2143031639"/>
            <ac:spMk id="132" creationId="{2864CC31-7895-D7C0-2CBB-844A2A7D6594}"/>
          </ac:spMkLst>
        </pc:spChg>
        <pc:spChg chg="mod">
          <ac:chgData name="Leslie Garcia" userId="c149ffe81ee9621e" providerId="LiveId" clId="{F46A5AB5-3972-48EB-90A7-D85F2B329CCC}" dt="2024-02-15T22:52:28.717" v="1324"/>
          <ac:spMkLst>
            <pc:docMk/>
            <pc:sldMk cId="2308393773" sldId="2143031639"/>
            <ac:spMk id="133" creationId="{A37C05F3-B5D7-BCFE-63DF-AFC35B4713D5}"/>
          </ac:spMkLst>
        </pc:spChg>
        <pc:spChg chg="add del mod">
          <ac:chgData name="Leslie Garcia" userId="c149ffe81ee9621e" providerId="LiveId" clId="{F46A5AB5-3972-48EB-90A7-D85F2B329CCC}" dt="2024-02-15T22:52:30.007" v="1325"/>
          <ac:spMkLst>
            <pc:docMk/>
            <pc:sldMk cId="2308393773" sldId="2143031639"/>
            <ac:spMk id="134" creationId="{4DBF013E-CBE5-0989-F119-9278F3B24457}"/>
          </ac:spMkLst>
        </pc:spChg>
        <pc:spChg chg="add del mod">
          <ac:chgData name="Leslie Garcia" userId="c149ffe81ee9621e" providerId="LiveId" clId="{F46A5AB5-3972-48EB-90A7-D85F2B329CCC}" dt="2024-02-15T22:52:30.007" v="1325"/>
          <ac:spMkLst>
            <pc:docMk/>
            <pc:sldMk cId="2308393773" sldId="2143031639"/>
            <ac:spMk id="137" creationId="{96090DC4-E8D6-6540-6E6F-A8B7B9FC80AC}"/>
          </ac:spMkLst>
        </pc:spChg>
        <pc:spChg chg="add del mod">
          <ac:chgData name="Leslie Garcia" userId="c149ffe81ee9621e" providerId="LiveId" clId="{F46A5AB5-3972-48EB-90A7-D85F2B329CCC}" dt="2024-02-15T22:52:30.007" v="1325"/>
          <ac:spMkLst>
            <pc:docMk/>
            <pc:sldMk cId="2308393773" sldId="2143031639"/>
            <ac:spMk id="138" creationId="{9B2C57ED-56BB-3A78-D673-6EC0C6C0B80C}"/>
          </ac:spMkLst>
        </pc:spChg>
        <pc:spChg chg="add del mod">
          <ac:chgData name="Leslie Garcia" userId="c149ffe81ee9621e" providerId="LiveId" clId="{F46A5AB5-3972-48EB-90A7-D85F2B329CCC}" dt="2024-02-15T22:52:30.007" v="1325"/>
          <ac:spMkLst>
            <pc:docMk/>
            <pc:sldMk cId="2308393773" sldId="2143031639"/>
            <ac:spMk id="139" creationId="{B5CBF53C-3544-2F26-7959-7194F5AA576A}"/>
          </ac:spMkLst>
        </pc:spChg>
        <pc:spChg chg="add del mod">
          <ac:chgData name="Leslie Garcia" userId="c149ffe81ee9621e" providerId="LiveId" clId="{F46A5AB5-3972-48EB-90A7-D85F2B329CCC}" dt="2024-02-15T22:52:30.007" v="1325"/>
          <ac:spMkLst>
            <pc:docMk/>
            <pc:sldMk cId="2308393773" sldId="2143031639"/>
            <ac:spMk id="140" creationId="{76619B30-FCF9-3681-4580-A0BB6F64C690}"/>
          </ac:spMkLst>
        </pc:spChg>
        <pc:spChg chg="add del mod">
          <ac:chgData name="Leslie Garcia" userId="c149ffe81ee9621e" providerId="LiveId" clId="{F46A5AB5-3972-48EB-90A7-D85F2B329CCC}" dt="2024-02-15T22:52:30.007" v="1325"/>
          <ac:spMkLst>
            <pc:docMk/>
            <pc:sldMk cId="2308393773" sldId="2143031639"/>
            <ac:spMk id="142" creationId="{28F34BDD-4594-C780-A4DE-67BCDF18F4A3}"/>
          </ac:spMkLst>
        </pc:spChg>
        <pc:spChg chg="add del mod">
          <ac:chgData name="Leslie Garcia" userId="c149ffe81ee9621e" providerId="LiveId" clId="{F46A5AB5-3972-48EB-90A7-D85F2B329CCC}" dt="2024-02-15T22:52:30.007" v="1325"/>
          <ac:spMkLst>
            <pc:docMk/>
            <pc:sldMk cId="2308393773" sldId="2143031639"/>
            <ac:spMk id="143" creationId="{712D2859-A859-4274-FB22-7BD56260D668}"/>
          </ac:spMkLst>
        </pc:spChg>
        <pc:spChg chg="add del mod">
          <ac:chgData name="Leslie Garcia" userId="c149ffe81ee9621e" providerId="LiveId" clId="{F46A5AB5-3972-48EB-90A7-D85F2B329CCC}" dt="2024-02-15T22:52:30.007" v="1325"/>
          <ac:spMkLst>
            <pc:docMk/>
            <pc:sldMk cId="2308393773" sldId="2143031639"/>
            <ac:spMk id="145" creationId="{DF527082-13AB-DCF3-77CC-562CC12E3F32}"/>
          </ac:spMkLst>
        </pc:spChg>
        <pc:spChg chg="add del mod">
          <ac:chgData name="Leslie Garcia" userId="c149ffe81ee9621e" providerId="LiveId" clId="{F46A5AB5-3972-48EB-90A7-D85F2B329CCC}" dt="2024-02-15T22:52:30.007" v="1325"/>
          <ac:spMkLst>
            <pc:docMk/>
            <pc:sldMk cId="2308393773" sldId="2143031639"/>
            <ac:spMk id="146" creationId="{E9944596-0E54-A562-959B-4AAED7367C89}"/>
          </ac:spMkLst>
        </pc:spChg>
        <pc:spChg chg="add mod">
          <ac:chgData name="Leslie Garcia" userId="c149ffe81ee9621e" providerId="LiveId" clId="{F46A5AB5-3972-48EB-90A7-D85F2B329CCC}" dt="2024-02-15T23:00:38.417" v="1503" actId="1076"/>
          <ac:spMkLst>
            <pc:docMk/>
            <pc:sldMk cId="2308393773" sldId="2143031639"/>
            <ac:spMk id="147" creationId="{004982D2-40E5-1F51-238C-BF6C666C6E8E}"/>
          </ac:spMkLst>
        </pc:spChg>
        <pc:spChg chg="add mod">
          <ac:chgData name="Leslie Garcia" userId="c149ffe81ee9621e" providerId="LiveId" clId="{F46A5AB5-3972-48EB-90A7-D85F2B329CCC}" dt="2024-02-15T23:00:38.417" v="1503" actId="1076"/>
          <ac:spMkLst>
            <pc:docMk/>
            <pc:sldMk cId="2308393773" sldId="2143031639"/>
            <ac:spMk id="148" creationId="{A52482FA-E546-5449-9F46-A6B03FF2582B}"/>
          </ac:spMkLst>
        </pc:spChg>
        <pc:spChg chg="add mod">
          <ac:chgData name="Leslie Garcia" userId="c149ffe81ee9621e" providerId="LiveId" clId="{F46A5AB5-3972-48EB-90A7-D85F2B329CCC}" dt="2024-02-15T23:00:38.417" v="1503" actId="1076"/>
          <ac:spMkLst>
            <pc:docMk/>
            <pc:sldMk cId="2308393773" sldId="2143031639"/>
            <ac:spMk id="149" creationId="{2607EF77-3B91-8C6D-6A48-2C0EA6217B11}"/>
          </ac:spMkLst>
        </pc:spChg>
        <pc:spChg chg="add mod">
          <ac:chgData name="Leslie Garcia" userId="c149ffe81ee9621e" providerId="LiveId" clId="{F46A5AB5-3972-48EB-90A7-D85F2B329CCC}" dt="2024-02-15T23:00:38.417" v="1503" actId="1076"/>
          <ac:spMkLst>
            <pc:docMk/>
            <pc:sldMk cId="2308393773" sldId="2143031639"/>
            <ac:spMk id="150" creationId="{AAA22C9C-4E3E-AB89-7638-522FF4244897}"/>
          </ac:spMkLst>
        </pc:spChg>
        <pc:spChg chg="add mod">
          <ac:chgData name="Leslie Garcia" userId="c149ffe81ee9621e" providerId="LiveId" clId="{F46A5AB5-3972-48EB-90A7-D85F2B329CCC}" dt="2024-02-15T23:00:38.417" v="1503" actId="1076"/>
          <ac:spMkLst>
            <pc:docMk/>
            <pc:sldMk cId="2308393773" sldId="2143031639"/>
            <ac:spMk id="151" creationId="{8E874766-8163-4207-5895-56A03013A857}"/>
          </ac:spMkLst>
        </pc:spChg>
        <pc:spChg chg="add mod">
          <ac:chgData name="Leslie Garcia" userId="c149ffe81ee9621e" providerId="LiveId" clId="{F46A5AB5-3972-48EB-90A7-D85F2B329CCC}" dt="2024-02-15T22:59:02.972" v="1444" actId="14100"/>
          <ac:spMkLst>
            <pc:docMk/>
            <pc:sldMk cId="2308393773" sldId="2143031639"/>
            <ac:spMk id="152" creationId="{DEE6A869-0D3F-49E3-DF10-3F67F2C412A1}"/>
          </ac:spMkLst>
        </pc:spChg>
        <pc:spChg chg="add mod">
          <ac:chgData name="Leslie Garcia" userId="c149ffe81ee9621e" providerId="LiveId" clId="{F46A5AB5-3972-48EB-90A7-D85F2B329CCC}" dt="2024-02-15T22:59:02.972" v="1444" actId="14100"/>
          <ac:spMkLst>
            <pc:docMk/>
            <pc:sldMk cId="2308393773" sldId="2143031639"/>
            <ac:spMk id="153" creationId="{C4ECEE11-C6E1-0406-C9D8-38A66868C7D9}"/>
          </ac:spMkLst>
        </pc:spChg>
        <pc:spChg chg="add mod">
          <ac:chgData name="Leslie Garcia" userId="c149ffe81ee9621e" providerId="LiveId" clId="{F46A5AB5-3972-48EB-90A7-D85F2B329CCC}" dt="2024-02-15T22:59:02.972" v="1444" actId="14100"/>
          <ac:spMkLst>
            <pc:docMk/>
            <pc:sldMk cId="2308393773" sldId="2143031639"/>
            <ac:spMk id="154" creationId="{25D20772-B8AE-5334-4EAA-F1B5BC200D77}"/>
          </ac:spMkLst>
        </pc:spChg>
        <pc:spChg chg="add mod">
          <ac:chgData name="Leslie Garcia" userId="c149ffe81ee9621e" providerId="LiveId" clId="{F46A5AB5-3972-48EB-90A7-D85F2B329CCC}" dt="2024-02-15T22:59:02.972" v="1444" actId="14100"/>
          <ac:spMkLst>
            <pc:docMk/>
            <pc:sldMk cId="2308393773" sldId="2143031639"/>
            <ac:spMk id="155" creationId="{775B48D1-9826-110B-516A-B24A80F67806}"/>
          </ac:spMkLst>
        </pc:spChg>
        <pc:spChg chg="add mod">
          <ac:chgData name="Leslie Garcia" userId="c149ffe81ee9621e" providerId="LiveId" clId="{F46A5AB5-3972-48EB-90A7-D85F2B329CCC}" dt="2024-02-15T23:31:14.045" v="3202" actId="1076"/>
          <ac:spMkLst>
            <pc:docMk/>
            <pc:sldMk cId="2308393773" sldId="2143031639"/>
            <ac:spMk id="164" creationId="{A17DFE85-1402-1023-C552-DAD6211465CF}"/>
          </ac:spMkLst>
        </pc:spChg>
        <pc:spChg chg="add mod">
          <ac:chgData name="Leslie Garcia" userId="c149ffe81ee9621e" providerId="LiveId" clId="{F46A5AB5-3972-48EB-90A7-D85F2B329CCC}" dt="2024-02-15T23:31:28.903" v="3208" actId="1076"/>
          <ac:spMkLst>
            <pc:docMk/>
            <pc:sldMk cId="2308393773" sldId="2143031639"/>
            <ac:spMk id="165" creationId="{019931E2-5253-B0EF-7017-76E48BFFC491}"/>
          </ac:spMkLst>
        </pc:spChg>
        <pc:spChg chg="add mod">
          <ac:chgData name="Leslie Garcia" userId="c149ffe81ee9621e" providerId="LiveId" clId="{F46A5AB5-3972-48EB-90A7-D85F2B329CCC}" dt="2024-02-15T23:06:56.912" v="2054" actId="20577"/>
          <ac:spMkLst>
            <pc:docMk/>
            <pc:sldMk cId="2308393773" sldId="2143031639"/>
            <ac:spMk id="168" creationId="{FDF43322-B131-AACE-ECBF-9E0C04D324D9}"/>
          </ac:spMkLst>
        </pc:spChg>
        <pc:spChg chg="add mod">
          <ac:chgData name="Leslie Garcia" userId="c149ffe81ee9621e" providerId="LiveId" clId="{F46A5AB5-3972-48EB-90A7-D85F2B329CCC}" dt="2024-02-15T23:07:33.736" v="2058"/>
          <ac:spMkLst>
            <pc:docMk/>
            <pc:sldMk cId="2308393773" sldId="2143031639"/>
            <ac:spMk id="170" creationId="{231D1EEF-B12F-1E64-A0AC-CD0207BA3F28}"/>
          </ac:spMkLst>
        </pc:spChg>
        <pc:spChg chg="add mod">
          <ac:chgData name="Leslie Garcia" userId="c149ffe81ee9621e" providerId="LiveId" clId="{F46A5AB5-3972-48EB-90A7-D85F2B329CCC}" dt="2024-02-15T23:07:33.736" v="2058"/>
          <ac:spMkLst>
            <pc:docMk/>
            <pc:sldMk cId="2308393773" sldId="2143031639"/>
            <ac:spMk id="171" creationId="{7DD86A44-F675-A950-102C-DD9F76436B61}"/>
          </ac:spMkLst>
        </pc:spChg>
        <pc:spChg chg="add mod">
          <ac:chgData name="Leslie Garcia" userId="c149ffe81ee9621e" providerId="LiveId" clId="{F46A5AB5-3972-48EB-90A7-D85F2B329CCC}" dt="2024-02-15T23:07:33.736" v="2058"/>
          <ac:spMkLst>
            <pc:docMk/>
            <pc:sldMk cId="2308393773" sldId="2143031639"/>
            <ac:spMk id="172" creationId="{43BCCCAA-0BB5-645C-BE38-7C423843228A}"/>
          </ac:spMkLst>
        </pc:spChg>
        <pc:spChg chg="add del mod">
          <ac:chgData name="Leslie Garcia" userId="c149ffe81ee9621e" providerId="LiveId" clId="{F46A5AB5-3972-48EB-90A7-D85F2B329CCC}" dt="2024-02-15T23:07:43.599" v="2060"/>
          <ac:spMkLst>
            <pc:docMk/>
            <pc:sldMk cId="2308393773" sldId="2143031639"/>
            <ac:spMk id="174" creationId="{0B0A56A1-2C5D-4F19-61E3-D5D80C4F198D}"/>
          </ac:spMkLst>
        </pc:spChg>
        <pc:spChg chg="add mod">
          <ac:chgData name="Leslie Garcia" userId="c149ffe81ee9621e" providerId="LiveId" clId="{F46A5AB5-3972-48EB-90A7-D85F2B329CCC}" dt="2024-02-15T23:20:28.500" v="3017" actId="1076"/>
          <ac:spMkLst>
            <pc:docMk/>
            <pc:sldMk cId="2308393773" sldId="2143031639"/>
            <ac:spMk id="176" creationId="{31257863-B5BA-8F42-522B-C1BE95EF7CB0}"/>
          </ac:spMkLst>
        </pc:spChg>
        <pc:spChg chg="add mod">
          <ac:chgData name="Leslie Garcia" userId="c149ffe81ee9621e" providerId="LiveId" clId="{F46A5AB5-3972-48EB-90A7-D85F2B329CCC}" dt="2024-02-15T23:20:28.500" v="3017" actId="1076"/>
          <ac:spMkLst>
            <pc:docMk/>
            <pc:sldMk cId="2308393773" sldId="2143031639"/>
            <ac:spMk id="177" creationId="{060A4778-72EE-979A-DC79-3D773CA08AAC}"/>
          </ac:spMkLst>
        </pc:spChg>
        <pc:spChg chg="add mod">
          <ac:chgData name="Leslie Garcia" userId="c149ffe81ee9621e" providerId="LiveId" clId="{F46A5AB5-3972-48EB-90A7-D85F2B329CCC}" dt="2024-02-15T23:20:28.500" v="3017" actId="1076"/>
          <ac:spMkLst>
            <pc:docMk/>
            <pc:sldMk cId="2308393773" sldId="2143031639"/>
            <ac:spMk id="178" creationId="{3F2833EF-E2BE-AE7C-A71F-96938A9E958B}"/>
          </ac:spMkLst>
        </pc:spChg>
        <pc:spChg chg="add mod">
          <ac:chgData name="Leslie Garcia" userId="c149ffe81ee9621e" providerId="LiveId" clId="{F46A5AB5-3972-48EB-90A7-D85F2B329CCC}" dt="2024-02-15T23:20:28.500" v="3017" actId="1076"/>
          <ac:spMkLst>
            <pc:docMk/>
            <pc:sldMk cId="2308393773" sldId="2143031639"/>
            <ac:spMk id="179" creationId="{AF824824-8A58-5C9A-2AEF-F666C3B3DDC7}"/>
          </ac:spMkLst>
        </pc:spChg>
        <pc:spChg chg="add del mod">
          <ac:chgData name="Leslie Garcia" userId="c149ffe81ee9621e" providerId="LiveId" clId="{F46A5AB5-3972-48EB-90A7-D85F2B329CCC}" dt="2024-02-15T23:19:46.577" v="3013" actId="478"/>
          <ac:spMkLst>
            <pc:docMk/>
            <pc:sldMk cId="2308393773" sldId="2143031639"/>
            <ac:spMk id="180" creationId="{A7C369DF-54B4-CC1C-D321-8DC2E91C39AA}"/>
          </ac:spMkLst>
        </pc:spChg>
        <pc:spChg chg="add mod">
          <ac:chgData name="Leslie Garcia" userId="c149ffe81ee9621e" providerId="LiveId" clId="{F46A5AB5-3972-48EB-90A7-D85F2B329CCC}" dt="2024-02-15T23:20:28.500" v="3017" actId="1076"/>
          <ac:spMkLst>
            <pc:docMk/>
            <pc:sldMk cId="2308393773" sldId="2143031639"/>
            <ac:spMk id="181" creationId="{916BF2EB-84D1-EE54-BBEE-24176D59FC75}"/>
          </ac:spMkLst>
        </pc:spChg>
        <pc:spChg chg="add del mod ord">
          <ac:chgData name="Leslie Garcia" userId="c149ffe81ee9621e" providerId="LiveId" clId="{F46A5AB5-3972-48EB-90A7-D85F2B329CCC}" dt="2024-02-15T23:09:29.042" v="2078" actId="478"/>
          <ac:spMkLst>
            <pc:docMk/>
            <pc:sldMk cId="2308393773" sldId="2143031639"/>
            <ac:spMk id="183" creationId="{5F57285E-42E9-FAA2-7007-B425E75729DD}"/>
          </ac:spMkLst>
        </pc:spChg>
        <pc:spChg chg="add del mod ord">
          <ac:chgData name="Leslie Garcia" userId="c149ffe81ee9621e" providerId="LiveId" clId="{F46A5AB5-3972-48EB-90A7-D85F2B329CCC}" dt="2024-02-15T23:09:36.683" v="2080" actId="478"/>
          <ac:spMkLst>
            <pc:docMk/>
            <pc:sldMk cId="2308393773" sldId="2143031639"/>
            <ac:spMk id="184" creationId="{DADA8CA7-7705-D315-E2BE-DEE5EFC558EA}"/>
          </ac:spMkLst>
        </pc:spChg>
        <pc:spChg chg="add mod">
          <ac:chgData name="Leslie Garcia" userId="c149ffe81ee9621e" providerId="LiveId" clId="{F46A5AB5-3972-48EB-90A7-D85F2B329CCC}" dt="2024-02-15T23:20:28.500" v="3017" actId="1076"/>
          <ac:spMkLst>
            <pc:docMk/>
            <pc:sldMk cId="2308393773" sldId="2143031639"/>
            <ac:spMk id="185" creationId="{152C041A-B070-9604-1255-88E693F51BB1}"/>
          </ac:spMkLst>
        </pc:spChg>
        <pc:spChg chg="add mod ord">
          <ac:chgData name="Leslie Garcia" userId="c149ffe81ee9621e" providerId="LiveId" clId="{F46A5AB5-3972-48EB-90A7-D85F2B329CCC}" dt="2024-02-15T23:39:02.813" v="3803" actId="1076"/>
          <ac:spMkLst>
            <pc:docMk/>
            <pc:sldMk cId="2308393773" sldId="2143031639"/>
            <ac:spMk id="186" creationId="{4F128187-322E-ED08-711F-E3E35AD18EA8}"/>
          </ac:spMkLst>
        </pc:spChg>
        <pc:spChg chg="add mod">
          <ac:chgData name="Leslie Garcia" userId="c149ffe81ee9621e" providerId="LiveId" clId="{F46A5AB5-3972-48EB-90A7-D85F2B329CCC}" dt="2024-02-15T23:20:49.642" v="3021" actId="1076"/>
          <ac:spMkLst>
            <pc:docMk/>
            <pc:sldMk cId="2308393773" sldId="2143031639"/>
            <ac:spMk id="187" creationId="{F8DAF8F3-9F80-855A-A9E8-F1B16ABBD097}"/>
          </ac:spMkLst>
        </pc:spChg>
        <pc:spChg chg="add mod ord">
          <ac:chgData name="Leslie Garcia" userId="c149ffe81ee9621e" providerId="LiveId" clId="{F46A5AB5-3972-48EB-90A7-D85F2B329CCC}" dt="2024-02-15T23:24:06.364" v="3061" actId="20577"/>
          <ac:spMkLst>
            <pc:docMk/>
            <pc:sldMk cId="2308393773" sldId="2143031639"/>
            <ac:spMk id="188" creationId="{E6B0AED3-2253-47EF-E38C-1310B72DE7CE}"/>
          </ac:spMkLst>
        </pc:spChg>
        <pc:spChg chg="add mod">
          <ac:chgData name="Leslie Garcia" userId="c149ffe81ee9621e" providerId="LiveId" clId="{F46A5AB5-3972-48EB-90A7-D85F2B329CCC}" dt="2024-02-15T23:26:15.563" v="3138" actId="1076"/>
          <ac:spMkLst>
            <pc:docMk/>
            <pc:sldMk cId="2308393773" sldId="2143031639"/>
            <ac:spMk id="189" creationId="{D9011DA8-28CB-FB9E-EF6F-2BBCA43A3A5D}"/>
          </ac:spMkLst>
        </pc:spChg>
        <pc:spChg chg="add del mod">
          <ac:chgData name="Leslie Garcia" userId="c149ffe81ee9621e" providerId="LiveId" clId="{F46A5AB5-3972-48EB-90A7-D85F2B329CCC}" dt="2024-02-15T23:26:53.971" v="3141" actId="478"/>
          <ac:spMkLst>
            <pc:docMk/>
            <pc:sldMk cId="2308393773" sldId="2143031639"/>
            <ac:spMk id="190" creationId="{BE8E1F30-349C-16D9-2AF6-DAE7B46DA58B}"/>
          </ac:spMkLst>
        </pc:spChg>
        <pc:spChg chg="add del mod">
          <ac:chgData name="Leslie Garcia" userId="c149ffe81ee9621e" providerId="LiveId" clId="{F46A5AB5-3972-48EB-90A7-D85F2B329CCC}" dt="2024-02-15T23:27:21.873" v="3146" actId="478"/>
          <ac:spMkLst>
            <pc:docMk/>
            <pc:sldMk cId="2308393773" sldId="2143031639"/>
            <ac:spMk id="191" creationId="{623C674E-F69A-2568-85E9-A1DB15041CA5}"/>
          </ac:spMkLst>
        </pc:spChg>
        <pc:spChg chg="add del mod">
          <ac:chgData name="Leslie Garcia" userId="c149ffe81ee9621e" providerId="LiveId" clId="{F46A5AB5-3972-48EB-90A7-D85F2B329CCC}" dt="2024-02-15T23:28:30.480" v="3158" actId="478"/>
          <ac:spMkLst>
            <pc:docMk/>
            <pc:sldMk cId="2308393773" sldId="2143031639"/>
            <ac:spMk id="1024" creationId="{A7220543-D03B-688E-024C-FD42B0A37E2E}"/>
          </ac:spMkLst>
        </pc:spChg>
        <pc:spChg chg="add mod">
          <ac:chgData name="Leslie Garcia" userId="c149ffe81ee9621e" providerId="LiveId" clId="{F46A5AB5-3972-48EB-90A7-D85F2B329CCC}" dt="2024-02-15T23:39:38.721" v="3815" actId="1076"/>
          <ac:spMkLst>
            <pc:docMk/>
            <pc:sldMk cId="2308393773" sldId="2143031639"/>
            <ac:spMk id="1025" creationId="{B944D28E-250B-D066-A83B-EFB282F1D671}"/>
          </ac:spMkLst>
        </pc:spChg>
        <pc:spChg chg="add mod">
          <ac:chgData name="Leslie Garcia" userId="c149ffe81ee9621e" providerId="LiveId" clId="{F46A5AB5-3972-48EB-90A7-D85F2B329CCC}" dt="2024-02-15T23:30:26.123" v="3187" actId="688"/>
          <ac:spMkLst>
            <pc:docMk/>
            <pc:sldMk cId="2308393773" sldId="2143031639"/>
            <ac:spMk id="1027" creationId="{15703CFC-FC26-614F-2975-47540774EBBC}"/>
          </ac:spMkLst>
        </pc:spChg>
        <pc:spChg chg="add del mod">
          <ac:chgData name="Leslie Garcia" userId="c149ffe81ee9621e" providerId="LiveId" clId="{F46A5AB5-3972-48EB-90A7-D85F2B329CCC}" dt="2024-02-15T23:30:28.753" v="3189"/>
          <ac:spMkLst>
            <pc:docMk/>
            <pc:sldMk cId="2308393773" sldId="2143031639"/>
            <ac:spMk id="1029" creationId="{BF9ED657-5016-0964-ABB2-3B31C0622B47}"/>
          </ac:spMkLst>
        </pc:spChg>
        <pc:spChg chg="add mod">
          <ac:chgData name="Leslie Garcia" userId="c149ffe81ee9621e" providerId="LiveId" clId="{F46A5AB5-3972-48EB-90A7-D85F2B329CCC}" dt="2024-02-15T23:30:37.341" v="3193" actId="1076"/>
          <ac:spMkLst>
            <pc:docMk/>
            <pc:sldMk cId="2308393773" sldId="2143031639"/>
            <ac:spMk id="1031" creationId="{1A3EEF2A-FC6C-3025-5CCC-C1846E6F57EA}"/>
          </ac:spMkLst>
        </pc:spChg>
        <pc:spChg chg="add mod">
          <ac:chgData name="Leslie Garcia" userId="c149ffe81ee9621e" providerId="LiveId" clId="{F46A5AB5-3972-48EB-90A7-D85F2B329CCC}" dt="2024-02-15T23:30:59.953" v="3201" actId="1076"/>
          <ac:spMkLst>
            <pc:docMk/>
            <pc:sldMk cId="2308393773" sldId="2143031639"/>
            <ac:spMk id="1032" creationId="{1AA6DB15-0124-A5F9-A44F-5ABE24338655}"/>
          </ac:spMkLst>
        </pc:spChg>
        <pc:spChg chg="add del mod">
          <ac:chgData name="Leslie Garcia" userId="c149ffe81ee9621e" providerId="LiveId" clId="{F46A5AB5-3972-48EB-90A7-D85F2B329CCC}" dt="2024-02-15T23:37:32.027" v="3713" actId="6549"/>
          <ac:spMkLst>
            <pc:docMk/>
            <pc:sldMk cId="2308393773" sldId="2143031639"/>
            <ac:spMk id="1034" creationId="{1BD54944-B31B-2072-5D4F-E34B18D300B4}"/>
          </ac:spMkLst>
        </pc:spChg>
        <pc:spChg chg="del mod">
          <ac:chgData name="Leslie Garcia" userId="c149ffe81ee9621e" providerId="LiveId" clId="{F46A5AB5-3972-48EB-90A7-D85F2B329CCC}" dt="2024-02-15T23:31:57.449" v="3236" actId="478"/>
          <ac:spMkLst>
            <pc:docMk/>
            <pc:sldMk cId="2308393773" sldId="2143031639"/>
            <ac:spMk id="1035" creationId="{0F5E35F3-3EFA-A7B2-F748-A18FD36B8155}"/>
          </ac:spMkLst>
        </pc:spChg>
        <pc:spChg chg="mod">
          <ac:chgData name="Leslie Garcia" userId="c149ffe81ee9621e" providerId="LiveId" clId="{F46A5AB5-3972-48EB-90A7-D85F2B329CCC}" dt="2024-02-15T23:31:34.853" v="3209"/>
          <ac:spMkLst>
            <pc:docMk/>
            <pc:sldMk cId="2308393773" sldId="2143031639"/>
            <ac:spMk id="1036" creationId="{4B81BBA5-5D45-6726-3B37-C185E65006C3}"/>
          </ac:spMkLst>
        </pc:spChg>
        <pc:spChg chg="mod">
          <ac:chgData name="Leslie Garcia" userId="c149ffe81ee9621e" providerId="LiveId" clId="{F46A5AB5-3972-48EB-90A7-D85F2B329CCC}" dt="2024-02-15T23:40:07.756" v="3818" actId="207"/>
          <ac:spMkLst>
            <pc:docMk/>
            <pc:sldMk cId="2308393773" sldId="2143031639"/>
            <ac:spMk id="1037" creationId="{101B53B2-7649-12A3-1C81-6BC9BDE6FEBF}"/>
          </ac:spMkLst>
        </pc:spChg>
        <pc:spChg chg="add mod">
          <ac:chgData name="Leslie Garcia" userId="c149ffe81ee9621e" providerId="LiveId" clId="{F46A5AB5-3972-48EB-90A7-D85F2B329CCC}" dt="2024-02-15T23:39:13.351" v="3806" actId="1076"/>
          <ac:spMkLst>
            <pc:docMk/>
            <pc:sldMk cId="2308393773" sldId="2143031639"/>
            <ac:spMk id="1038" creationId="{DB6CBA5C-D157-D2F5-6CA8-4458A8826E26}"/>
          </ac:spMkLst>
        </pc:spChg>
        <pc:spChg chg="add mod">
          <ac:chgData name="Leslie Garcia" userId="c149ffe81ee9621e" providerId="LiveId" clId="{F46A5AB5-3972-48EB-90A7-D85F2B329CCC}" dt="2024-02-15T23:39:26.760" v="3811" actId="1076"/>
          <ac:spMkLst>
            <pc:docMk/>
            <pc:sldMk cId="2308393773" sldId="2143031639"/>
            <ac:spMk id="1039" creationId="{3B8A2149-96B3-E821-F2A5-42434E7EE895}"/>
          </ac:spMkLst>
        </pc:spChg>
        <pc:grpChg chg="add mod">
          <ac:chgData name="Leslie Garcia" userId="c149ffe81ee9621e" providerId="LiveId" clId="{F46A5AB5-3972-48EB-90A7-D85F2B329CCC}" dt="2024-02-15T22:59:02.972" v="1444" actId="14100"/>
          <ac:grpSpMkLst>
            <pc:docMk/>
            <pc:sldMk cId="2308393773" sldId="2143031639"/>
            <ac:grpSpMk id="13" creationId="{630FF0B5-B9B3-DF9E-EAD9-286052269303}"/>
          </ac:grpSpMkLst>
        </pc:grpChg>
        <pc:grpChg chg="add del mod">
          <ac:chgData name="Leslie Garcia" userId="c149ffe81ee9621e" providerId="LiveId" clId="{F46A5AB5-3972-48EB-90A7-D85F2B329CCC}" dt="2024-02-15T22:32:48.899" v="511" actId="478"/>
          <ac:grpSpMkLst>
            <pc:docMk/>
            <pc:sldMk cId="2308393773" sldId="2143031639"/>
            <ac:grpSpMk id="20" creationId="{D2420C2A-59C4-214D-45FE-B31935D8DD15}"/>
          </ac:grpSpMkLst>
        </pc:grpChg>
        <pc:grpChg chg="add del mod">
          <ac:chgData name="Leslie Garcia" userId="c149ffe81ee9621e" providerId="LiveId" clId="{F46A5AB5-3972-48EB-90A7-D85F2B329CCC}" dt="2024-02-15T22:33:14.314" v="516"/>
          <ac:grpSpMkLst>
            <pc:docMk/>
            <pc:sldMk cId="2308393773" sldId="2143031639"/>
            <ac:grpSpMk id="28" creationId="{02902452-9FA7-675C-2CD2-C9BA3DE40AF2}"/>
          </ac:grpSpMkLst>
        </pc:grpChg>
        <pc:grpChg chg="add del mod">
          <ac:chgData name="Leslie Garcia" userId="c149ffe81ee9621e" providerId="LiveId" clId="{F46A5AB5-3972-48EB-90A7-D85F2B329CCC}" dt="2024-02-15T22:33:21.633" v="520"/>
          <ac:grpSpMkLst>
            <pc:docMk/>
            <pc:sldMk cId="2308393773" sldId="2143031639"/>
            <ac:grpSpMk id="36" creationId="{FF671820-2E07-3F51-4267-CFCFBC556211}"/>
          </ac:grpSpMkLst>
        </pc:grpChg>
        <pc:grpChg chg="add del mod">
          <ac:chgData name="Leslie Garcia" userId="c149ffe81ee9621e" providerId="LiveId" clId="{F46A5AB5-3972-48EB-90A7-D85F2B329CCC}" dt="2024-02-15T22:35:10.918" v="574" actId="478"/>
          <ac:grpSpMkLst>
            <pc:docMk/>
            <pc:sldMk cId="2308393773" sldId="2143031639"/>
            <ac:grpSpMk id="44" creationId="{ACFB5EBD-E301-EC73-CFE7-AFA9DD4FB2A6}"/>
          </ac:grpSpMkLst>
        </pc:grpChg>
        <pc:grpChg chg="add mod">
          <ac:chgData name="Leslie Garcia" userId="c149ffe81ee9621e" providerId="LiveId" clId="{F46A5AB5-3972-48EB-90A7-D85F2B329CCC}" dt="2024-02-15T23:39:51.128" v="3816" actId="1076"/>
          <ac:grpSpMkLst>
            <pc:docMk/>
            <pc:sldMk cId="2308393773" sldId="2143031639"/>
            <ac:grpSpMk id="50" creationId="{7D32DF00-020C-AC5C-531B-9E65E55EB567}"/>
          </ac:grpSpMkLst>
        </pc:grpChg>
        <pc:grpChg chg="add del mod">
          <ac:chgData name="Leslie Garcia" userId="c149ffe81ee9621e" providerId="LiveId" clId="{F46A5AB5-3972-48EB-90A7-D85F2B329CCC}" dt="2024-02-15T22:40:27.203" v="853" actId="478"/>
          <ac:grpSpMkLst>
            <pc:docMk/>
            <pc:sldMk cId="2308393773" sldId="2143031639"/>
            <ac:grpSpMk id="54" creationId="{1BDA9149-A79B-70DB-2C2D-6B6C76A48563}"/>
          </ac:grpSpMkLst>
        </pc:grpChg>
        <pc:grpChg chg="add mod">
          <ac:chgData name="Leslie Garcia" userId="c149ffe81ee9621e" providerId="LiveId" clId="{F46A5AB5-3972-48EB-90A7-D85F2B329CCC}" dt="2024-02-15T23:00:38.417" v="1503" actId="1076"/>
          <ac:grpSpMkLst>
            <pc:docMk/>
            <pc:sldMk cId="2308393773" sldId="2143031639"/>
            <ac:grpSpMk id="76" creationId="{0FB3FD29-3A25-47CA-28C1-8896369FE212}"/>
          </ac:grpSpMkLst>
        </pc:grpChg>
        <pc:grpChg chg="mod">
          <ac:chgData name="Leslie Garcia" userId="c149ffe81ee9621e" providerId="LiveId" clId="{F46A5AB5-3972-48EB-90A7-D85F2B329CCC}" dt="2024-02-15T22:47:10.791" v="1154"/>
          <ac:grpSpMkLst>
            <pc:docMk/>
            <pc:sldMk cId="2308393773" sldId="2143031639"/>
            <ac:grpSpMk id="77" creationId="{1B2E74C1-3FEF-E4F4-92BF-D3B6FF1B8EB2}"/>
          </ac:grpSpMkLst>
        </pc:grpChg>
        <pc:grpChg chg="add del mod ord">
          <ac:chgData name="Leslie Garcia" userId="c149ffe81ee9621e" providerId="LiveId" clId="{F46A5AB5-3972-48EB-90A7-D85F2B329CCC}" dt="2024-02-15T22:59:54.395" v="1495" actId="478"/>
          <ac:grpSpMkLst>
            <pc:docMk/>
            <pc:sldMk cId="2308393773" sldId="2143031639"/>
            <ac:grpSpMk id="100" creationId="{D8515A35-E25F-9EC4-4365-53A997359E74}"/>
          </ac:grpSpMkLst>
        </pc:grpChg>
        <pc:grpChg chg="mod topLvl">
          <ac:chgData name="Leslie Garcia" userId="c149ffe81ee9621e" providerId="LiveId" clId="{F46A5AB5-3972-48EB-90A7-D85F2B329CCC}" dt="2024-02-15T23:31:19.251" v="3206" actId="1076"/>
          <ac:grpSpMkLst>
            <pc:docMk/>
            <pc:sldMk cId="2308393773" sldId="2143031639"/>
            <ac:grpSpMk id="101" creationId="{F49CED43-7EF2-7396-7402-1CBACC76E646}"/>
          </ac:grpSpMkLst>
        </pc:grpChg>
        <pc:grpChg chg="add del mod">
          <ac:chgData name="Leslie Garcia" userId="c149ffe81ee9621e" providerId="LiveId" clId="{F46A5AB5-3972-48EB-90A7-D85F2B329CCC}" dt="2024-02-15T22:52:30.007" v="1325"/>
          <ac:grpSpMkLst>
            <pc:docMk/>
            <pc:sldMk cId="2308393773" sldId="2143031639"/>
            <ac:grpSpMk id="124" creationId="{A835A082-0147-3B01-29D5-748B4214B055}"/>
          </ac:grpSpMkLst>
        </pc:grpChg>
        <pc:grpChg chg="mod">
          <ac:chgData name="Leslie Garcia" userId="c149ffe81ee9621e" providerId="LiveId" clId="{F46A5AB5-3972-48EB-90A7-D85F2B329CCC}" dt="2024-02-15T22:52:28.717" v="1324"/>
          <ac:grpSpMkLst>
            <pc:docMk/>
            <pc:sldMk cId="2308393773" sldId="2143031639"/>
            <ac:grpSpMk id="125" creationId="{5A44C4F6-596A-A462-D7D5-DAB6194AAB58}"/>
          </ac:grpSpMkLst>
        </pc:grpChg>
        <pc:grpChg chg="add mod">
          <ac:chgData name="Leslie Garcia" userId="c149ffe81ee9621e" providerId="LiveId" clId="{F46A5AB5-3972-48EB-90A7-D85F2B329CCC}" dt="2024-02-15T23:39:55.921" v="3817" actId="1076"/>
          <ac:grpSpMkLst>
            <pc:docMk/>
            <pc:sldMk cId="2308393773" sldId="2143031639"/>
            <ac:grpSpMk id="1033" creationId="{1183018B-389E-4511-6847-458D68BA2F34}"/>
          </ac:grpSpMkLst>
        </pc:grpChg>
        <pc:picChg chg="add del mod">
          <ac:chgData name="Leslie Garcia" userId="c149ffe81ee9621e" providerId="LiveId" clId="{F46A5AB5-3972-48EB-90A7-D85F2B329CCC}" dt="2024-02-15T22:20:48.389" v="99" actId="478"/>
          <ac:picMkLst>
            <pc:docMk/>
            <pc:sldMk cId="2308393773" sldId="2143031639"/>
            <ac:picMk id="7" creationId="{08AEB410-EB0E-139F-B3B5-8D565C2C5F43}"/>
          </ac:picMkLst>
        </pc:picChg>
        <pc:picChg chg="add mod">
          <ac:chgData name="Leslie Garcia" userId="c149ffe81ee9621e" providerId="LiveId" clId="{F46A5AB5-3972-48EB-90A7-D85F2B329CCC}" dt="2024-02-15T23:11:32.521" v="2160" actId="1076"/>
          <ac:picMkLst>
            <pc:docMk/>
            <pc:sldMk cId="2308393773" sldId="2143031639"/>
            <ac:picMk id="94" creationId="{EEFC31C7-5037-7008-A27F-4BC7F0E7CF41}"/>
          </ac:picMkLst>
        </pc:picChg>
        <pc:picChg chg="add del mod">
          <ac:chgData name="Leslie Garcia" userId="c149ffe81ee9621e" providerId="LiveId" clId="{F46A5AB5-3972-48EB-90A7-D85F2B329CCC}" dt="2024-02-15T23:08:04.420" v="2063" actId="478"/>
          <ac:picMkLst>
            <pc:docMk/>
            <pc:sldMk cId="2308393773" sldId="2143031639"/>
            <ac:picMk id="117" creationId="{D952E11E-22D8-C831-26AD-730691673068}"/>
          </ac:picMkLst>
        </pc:picChg>
        <pc:picChg chg="add del mod">
          <ac:chgData name="Leslie Garcia" userId="c149ffe81ee9621e" providerId="LiveId" clId="{F46A5AB5-3972-48EB-90A7-D85F2B329CCC}" dt="2024-02-15T22:52:30.007" v="1325"/>
          <ac:picMkLst>
            <pc:docMk/>
            <pc:sldMk cId="2308393773" sldId="2143031639"/>
            <ac:picMk id="141" creationId="{9818DE51-0FA1-CE0D-B13D-AED1DCE560C4}"/>
          </ac:picMkLst>
        </pc:picChg>
        <pc:picChg chg="add mod">
          <ac:chgData name="Leslie Garcia" userId="c149ffe81ee9621e" providerId="LiveId" clId="{F46A5AB5-3972-48EB-90A7-D85F2B329CCC}" dt="2024-02-15T23:07:33.736" v="2058"/>
          <ac:picMkLst>
            <pc:docMk/>
            <pc:sldMk cId="2308393773" sldId="2143031639"/>
            <ac:picMk id="169" creationId="{99E97BC1-EC52-EBD8-208A-2BBB5F87A053}"/>
          </ac:picMkLst>
        </pc:picChg>
        <pc:picChg chg="add del mod">
          <ac:chgData name="Leslie Garcia" userId="c149ffe81ee9621e" providerId="LiveId" clId="{F46A5AB5-3972-48EB-90A7-D85F2B329CCC}" dt="2024-02-15T23:07:43.599" v="2060"/>
          <ac:picMkLst>
            <pc:docMk/>
            <pc:sldMk cId="2308393773" sldId="2143031639"/>
            <ac:picMk id="173" creationId="{0B700462-0112-7B1A-5478-6E003E709C22}"/>
          </ac:picMkLst>
        </pc:picChg>
        <pc:picChg chg="add del mod">
          <ac:chgData name="Leslie Garcia" userId="c149ffe81ee9621e" providerId="LiveId" clId="{F46A5AB5-3972-48EB-90A7-D85F2B329CCC}" dt="2024-02-15T23:08:07.293" v="2065" actId="478"/>
          <ac:picMkLst>
            <pc:docMk/>
            <pc:sldMk cId="2308393773" sldId="2143031639"/>
            <ac:picMk id="175" creationId="{7D3579C4-3404-2861-1FFA-4901C35E2206}"/>
          </ac:picMkLst>
        </pc:picChg>
        <pc:picChg chg="add mod">
          <ac:chgData name="Leslie Garcia" userId="c149ffe81ee9621e" providerId="LiveId" clId="{F46A5AB5-3972-48EB-90A7-D85F2B329CCC}" dt="2024-02-15T23:20:28.500" v="3017" actId="1076"/>
          <ac:picMkLst>
            <pc:docMk/>
            <pc:sldMk cId="2308393773" sldId="2143031639"/>
            <ac:picMk id="182" creationId="{BC12FC2F-1680-C147-35CF-A55D474C7D8B}"/>
          </ac:picMkLst>
        </pc:picChg>
        <pc:picChg chg="add mod">
          <ac:chgData name="Leslie Garcia" userId="c149ffe81ee9621e" providerId="LiveId" clId="{F46A5AB5-3972-48EB-90A7-D85F2B329CCC}" dt="2024-02-15T23:25:27.673" v="3076" actId="1076"/>
          <ac:picMkLst>
            <pc:docMk/>
            <pc:sldMk cId="2308393773" sldId="2143031639"/>
            <ac:picMk id="1026" creationId="{BC67183C-D617-DBDB-B59E-813D75D5FA98}"/>
          </ac:picMkLst>
        </pc:picChg>
        <pc:picChg chg="add mod">
          <ac:chgData name="Leslie Garcia" userId="c149ffe81ee9621e" providerId="LiveId" clId="{F46A5AB5-3972-48EB-90A7-D85F2B329CCC}" dt="2024-02-15T23:25:07.889" v="3071" actId="1076"/>
          <ac:picMkLst>
            <pc:docMk/>
            <pc:sldMk cId="2308393773" sldId="2143031639"/>
            <ac:picMk id="1028" creationId="{F0043A10-7A09-38CE-346D-16B302E07964}"/>
          </ac:picMkLst>
        </pc:picChg>
        <pc:picChg chg="add mod">
          <ac:chgData name="Leslie Garcia" userId="c149ffe81ee9621e" providerId="LiveId" clId="{F46A5AB5-3972-48EB-90A7-D85F2B329CCC}" dt="2024-02-15T23:25:02.385" v="3069" actId="1076"/>
          <ac:picMkLst>
            <pc:docMk/>
            <pc:sldMk cId="2308393773" sldId="2143031639"/>
            <ac:picMk id="1030" creationId="{31DBCB23-6145-8506-D081-E212F44E8CC1}"/>
          </ac:picMkLst>
        </pc:picChg>
        <pc:cxnChg chg="add del mod">
          <ac:chgData name="Leslie Garcia" userId="c149ffe81ee9621e" providerId="LiveId" clId="{F46A5AB5-3972-48EB-90A7-D85F2B329CCC}" dt="2024-02-15T23:19:21.619" v="3009" actId="478"/>
          <ac:cxnSpMkLst>
            <pc:docMk/>
            <pc:sldMk cId="2308393773" sldId="2143031639"/>
            <ac:cxnSpMk id="12" creationId="{4A9B4716-E01F-EA5C-FAEC-0C70ACE6E307}"/>
          </ac:cxnSpMkLst>
        </pc:cxnChg>
        <pc:cxnChg chg="add del mod">
          <ac:chgData name="Leslie Garcia" userId="c149ffe81ee9621e" providerId="LiveId" clId="{F46A5AB5-3972-48EB-90A7-D85F2B329CCC}" dt="2024-02-15T22:33:14.314" v="516"/>
          <ac:cxnSpMkLst>
            <pc:docMk/>
            <pc:sldMk cId="2308393773" sldId="2143031639"/>
            <ac:cxnSpMk id="27" creationId="{9E3B354C-A06F-F996-6556-4A6CADF9BE7C}"/>
          </ac:cxnSpMkLst>
        </pc:cxnChg>
        <pc:cxnChg chg="add del mod">
          <ac:chgData name="Leslie Garcia" userId="c149ffe81ee9621e" providerId="LiveId" clId="{F46A5AB5-3972-48EB-90A7-D85F2B329CCC}" dt="2024-02-15T22:33:21.633" v="520"/>
          <ac:cxnSpMkLst>
            <pc:docMk/>
            <pc:sldMk cId="2308393773" sldId="2143031639"/>
            <ac:cxnSpMk id="35" creationId="{AE1AE5FD-0903-6FCA-AC23-59B7D1FCBD6D}"/>
          </ac:cxnSpMkLst>
        </pc:cxnChg>
        <pc:cxnChg chg="add del mod">
          <ac:chgData name="Leslie Garcia" userId="c149ffe81ee9621e" providerId="LiveId" clId="{F46A5AB5-3972-48EB-90A7-D85F2B329CCC}" dt="2024-02-15T22:35:36.018" v="603" actId="478"/>
          <ac:cxnSpMkLst>
            <pc:docMk/>
            <pc:sldMk cId="2308393773" sldId="2143031639"/>
            <ac:cxnSpMk id="43" creationId="{ABD350E3-F48F-6A1A-1E0C-B667E150F39A}"/>
          </ac:cxnSpMkLst>
        </pc:cxnChg>
        <pc:cxnChg chg="add del mod">
          <ac:chgData name="Leslie Garcia" userId="c149ffe81ee9621e" providerId="LiveId" clId="{F46A5AB5-3972-48EB-90A7-D85F2B329CCC}" dt="2024-02-15T22:42:12.093" v="964" actId="478"/>
          <ac:cxnSpMkLst>
            <pc:docMk/>
            <pc:sldMk cId="2308393773" sldId="2143031639"/>
            <ac:cxnSpMk id="53" creationId="{5E755FE9-E35F-1859-D45D-E27962ACC1FC}"/>
          </ac:cxnSpMkLst>
        </pc:cxnChg>
        <pc:cxnChg chg="add del mod">
          <ac:chgData name="Leslie Garcia" userId="c149ffe81ee9621e" providerId="LiveId" clId="{F46A5AB5-3972-48EB-90A7-D85F2B329CCC}" dt="2024-02-15T22:49:41.340" v="1247" actId="478"/>
          <ac:cxnSpMkLst>
            <pc:docMk/>
            <pc:sldMk cId="2308393773" sldId="2143031639"/>
            <ac:cxnSpMk id="87" creationId="{B61F3D1F-355D-AC04-DD0D-BAD8A1550572}"/>
          </ac:cxnSpMkLst>
        </pc:cxnChg>
        <pc:cxnChg chg="add del mod">
          <ac:chgData name="Leslie Garcia" userId="c149ffe81ee9621e" providerId="LiveId" clId="{F46A5AB5-3972-48EB-90A7-D85F2B329CCC}" dt="2024-02-15T22:52:26.051" v="1323" actId="478"/>
          <ac:cxnSpMkLst>
            <pc:docMk/>
            <pc:sldMk cId="2308393773" sldId="2143031639"/>
            <ac:cxnSpMk id="88" creationId="{E2D1AF89-A2FC-A2A0-3649-C783A0A0CD0F}"/>
          </ac:cxnSpMkLst>
        </pc:cxnChg>
        <pc:cxnChg chg="add del mod">
          <ac:chgData name="Leslie Garcia" userId="c149ffe81ee9621e" providerId="LiveId" clId="{F46A5AB5-3972-48EB-90A7-D85F2B329CCC}" dt="2024-02-15T23:08:27.048" v="2066" actId="478"/>
          <ac:cxnSpMkLst>
            <pc:docMk/>
            <pc:sldMk cId="2308393773" sldId="2143031639"/>
            <ac:cxnSpMk id="89" creationId="{531C5F65-D8D1-B2D9-4963-D63DEDEE6B01}"/>
          </ac:cxnSpMkLst>
        </pc:cxnChg>
        <pc:cxnChg chg="add del mod">
          <ac:chgData name="Leslie Garcia" userId="c149ffe81ee9621e" providerId="LiveId" clId="{F46A5AB5-3972-48EB-90A7-D85F2B329CCC}" dt="2024-02-15T22:49:34.303" v="1245" actId="478"/>
          <ac:cxnSpMkLst>
            <pc:docMk/>
            <pc:sldMk cId="2308393773" sldId="2143031639"/>
            <ac:cxnSpMk id="97" creationId="{2A623668-63CB-285A-B18E-6DD3E69BE9DF}"/>
          </ac:cxnSpMkLst>
        </pc:cxnChg>
        <pc:cxnChg chg="add del mod">
          <ac:chgData name="Leslie Garcia" userId="c149ffe81ee9621e" providerId="LiveId" clId="{F46A5AB5-3972-48EB-90A7-D85F2B329CCC}" dt="2024-02-15T23:08:31.785" v="2068" actId="478"/>
          <ac:cxnSpMkLst>
            <pc:docMk/>
            <pc:sldMk cId="2308393773" sldId="2143031639"/>
            <ac:cxnSpMk id="111" creationId="{C05CC4C4-E9C8-3BB3-BC29-373843F9D478}"/>
          </ac:cxnSpMkLst>
        </pc:cxnChg>
        <pc:cxnChg chg="add del mod">
          <ac:chgData name="Leslie Garcia" userId="c149ffe81ee9621e" providerId="LiveId" clId="{F46A5AB5-3972-48EB-90A7-D85F2B329CCC}" dt="2024-02-15T23:08:27.048" v="2066" actId="478"/>
          <ac:cxnSpMkLst>
            <pc:docMk/>
            <pc:sldMk cId="2308393773" sldId="2143031639"/>
            <ac:cxnSpMk id="112" creationId="{C4DEA999-1EFD-5545-0A8B-449E0176F0E1}"/>
          </ac:cxnSpMkLst>
        </pc:cxnChg>
        <pc:cxnChg chg="add del mod">
          <ac:chgData name="Leslie Garcia" userId="c149ffe81ee9621e" providerId="LiveId" clId="{F46A5AB5-3972-48EB-90A7-D85F2B329CCC}" dt="2024-02-15T23:08:29.755" v="2067" actId="478"/>
          <ac:cxnSpMkLst>
            <pc:docMk/>
            <pc:sldMk cId="2308393773" sldId="2143031639"/>
            <ac:cxnSpMk id="120" creationId="{FD3D44C3-620A-6552-CC09-9BCB714DD077}"/>
          </ac:cxnSpMkLst>
        </pc:cxnChg>
        <pc:cxnChg chg="add del mod">
          <ac:chgData name="Leslie Garcia" userId="c149ffe81ee9621e" providerId="LiveId" clId="{F46A5AB5-3972-48EB-90A7-D85F2B329CCC}" dt="2024-02-15T22:52:30.007" v="1325"/>
          <ac:cxnSpMkLst>
            <pc:docMk/>
            <pc:sldMk cId="2308393773" sldId="2143031639"/>
            <ac:cxnSpMk id="135" creationId="{29F75F41-010C-6734-5ECC-B123994E35A1}"/>
          </ac:cxnSpMkLst>
        </pc:cxnChg>
        <pc:cxnChg chg="add del mod">
          <ac:chgData name="Leslie Garcia" userId="c149ffe81ee9621e" providerId="LiveId" clId="{F46A5AB5-3972-48EB-90A7-D85F2B329CCC}" dt="2024-02-15T22:52:30.007" v="1325"/>
          <ac:cxnSpMkLst>
            <pc:docMk/>
            <pc:sldMk cId="2308393773" sldId="2143031639"/>
            <ac:cxnSpMk id="136" creationId="{E7542353-3118-08B4-E7D3-D88A52B7626B}"/>
          </ac:cxnSpMkLst>
        </pc:cxnChg>
        <pc:cxnChg chg="add del mod">
          <ac:chgData name="Leslie Garcia" userId="c149ffe81ee9621e" providerId="LiveId" clId="{F46A5AB5-3972-48EB-90A7-D85F2B329CCC}" dt="2024-02-15T22:52:30.007" v="1325"/>
          <ac:cxnSpMkLst>
            <pc:docMk/>
            <pc:sldMk cId="2308393773" sldId="2143031639"/>
            <ac:cxnSpMk id="144" creationId="{10F64C5D-4BDF-6B7B-11B4-0502EB51866D}"/>
          </ac:cxnSpMkLst>
        </pc:cxnChg>
      </pc:sldChg>
      <pc:sldChg chg="delSp modSp add mod">
        <pc:chgData name="Leslie Garcia" userId="c149ffe81ee9621e" providerId="LiveId" clId="{F46A5AB5-3972-48EB-90A7-D85F2B329CCC}" dt="2024-02-15T22:29:59.492" v="438" actId="20577"/>
        <pc:sldMkLst>
          <pc:docMk/>
          <pc:sldMk cId="669342991" sldId="2143031640"/>
        </pc:sldMkLst>
        <pc:spChg chg="mod">
          <ac:chgData name="Leslie Garcia" userId="c149ffe81ee9621e" providerId="LiveId" clId="{F46A5AB5-3972-48EB-90A7-D85F2B329CCC}" dt="2024-02-15T22:27:43.794" v="328" actId="1076"/>
          <ac:spMkLst>
            <pc:docMk/>
            <pc:sldMk cId="669342991" sldId="2143031640"/>
            <ac:spMk id="4" creationId="{5F6A5DE4-1D9C-11E6-71A6-4F83070649A1}"/>
          </ac:spMkLst>
        </pc:spChg>
        <pc:spChg chg="mod">
          <ac:chgData name="Leslie Garcia" userId="c149ffe81ee9621e" providerId="LiveId" clId="{F46A5AB5-3972-48EB-90A7-D85F2B329CCC}" dt="2024-02-15T22:28:35.197" v="337" actId="1076"/>
          <ac:spMkLst>
            <pc:docMk/>
            <pc:sldMk cId="669342991" sldId="2143031640"/>
            <ac:spMk id="5" creationId="{8F1773B7-352E-29AB-AB13-58F444D054CC}"/>
          </ac:spMkLst>
        </pc:spChg>
        <pc:spChg chg="del">
          <ac:chgData name="Leslie Garcia" userId="c149ffe81ee9621e" providerId="LiveId" clId="{F46A5AB5-3972-48EB-90A7-D85F2B329CCC}" dt="2024-02-15T22:29:26.392" v="434" actId="478"/>
          <ac:spMkLst>
            <pc:docMk/>
            <pc:sldMk cId="669342991" sldId="2143031640"/>
            <ac:spMk id="10" creationId="{820F49C7-1331-B6F7-ECDC-7BF61D7516A4}"/>
          </ac:spMkLst>
        </pc:spChg>
        <pc:spChg chg="mod">
          <ac:chgData name="Leslie Garcia" userId="c149ffe81ee9621e" providerId="LiveId" clId="{F46A5AB5-3972-48EB-90A7-D85F2B329CCC}" dt="2024-02-15T22:28:24.122" v="334" actId="1076"/>
          <ac:spMkLst>
            <pc:docMk/>
            <pc:sldMk cId="669342991" sldId="2143031640"/>
            <ac:spMk id="18" creationId="{97B2AE0F-8A80-C523-57DE-DEF4F079C935}"/>
          </ac:spMkLst>
        </pc:spChg>
        <pc:spChg chg="mod">
          <ac:chgData name="Leslie Garcia" userId="c149ffe81ee9621e" providerId="LiveId" clId="{F46A5AB5-3972-48EB-90A7-D85F2B329CCC}" dt="2024-02-15T22:25:25.720" v="310" actId="20577"/>
          <ac:spMkLst>
            <pc:docMk/>
            <pc:sldMk cId="669342991" sldId="2143031640"/>
            <ac:spMk id="31" creationId="{2669402D-0328-92A6-6D03-F156A96E7DFC}"/>
          </ac:spMkLst>
        </pc:spChg>
        <pc:spChg chg="del">
          <ac:chgData name="Leslie Garcia" userId="c149ffe81ee9621e" providerId="LiveId" clId="{F46A5AB5-3972-48EB-90A7-D85F2B329CCC}" dt="2024-02-15T22:23:09.177" v="111" actId="478"/>
          <ac:spMkLst>
            <pc:docMk/>
            <pc:sldMk cId="669342991" sldId="2143031640"/>
            <ac:spMk id="35" creationId="{5DF6D36C-3ADA-594F-45F0-897EEC948DE8}"/>
          </ac:spMkLst>
        </pc:spChg>
        <pc:spChg chg="mod">
          <ac:chgData name="Leslie Garcia" userId="c149ffe81ee9621e" providerId="LiveId" clId="{F46A5AB5-3972-48EB-90A7-D85F2B329CCC}" dt="2024-02-15T22:27:49.971" v="329" actId="1076"/>
          <ac:spMkLst>
            <pc:docMk/>
            <pc:sldMk cId="669342991" sldId="2143031640"/>
            <ac:spMk id="37" creationId="{9D352B61-4243-94BC-6D42-F30F0D0936B8}"/>
          </ac:spMkLst>
        </pc:spChg>
        <pc:spChg chg="mod">
          <ac:chgData name="Leslie Garcia" userId="c149ffe81ee9621e" providerId="LiveId" clId="{F46A5AB5-3972-48EB-90A7-D85F2B329CCC}" dt="2024-02-15T22:29:15.072" v="432" actId="20577"/>
          <ac:spMkLst>
            <pc:docMk/>
            <pc:sldMk cId="669342991" sldId="2143031640"/>
            <ac:spMk id="40" creationId="{7BD0A8E6-F54C-9653-3372-539F9AF5E17B}"/>
          </ac:spMkLst>
        </pc:spChg>
        <pc:spChg chg="mod">
          <ac:chgData name="Leslie Garcia" userId="c149ffe81ee9621e" providerId="LiveId" clId="{F46A5AB5-3972-48EB-90A7-D85F2B329CCC}" dt="2024-02-15T22:28:35.197" v="337" actId="1076"/>
          <ac:spMkLst>
            <pc:docMk/>
            <pc:sldMk cId="669342991" sldId="2143031640"/>
            <ac:spMk id="46" creationId="{EECC0536-563C-21B3-8F81-EBE915891C54}"/>
          </ac:spMkLst>
        </pc:spChg>
        <pc:spChg chg="del">
          <ac:chgData name="Leslie Garcia" userId="c149ffe81ee9621e" providerId="LiveId" clId="{F46A5AB5-3972-48EB-90A7-D85F2B329CCC}" dt="2024-02-15T22:29:26.392" v="434" actId="478"/>
          <ac:spMkLst>
            <pc:docMk/>
            <pc:sldMk cId="669342991" sldId="2143031640"/>
            <ac:spMk id="57" creationId="{1BDF4755-6756-6AD3-65A0-0216EFBEF342}"/>
          </ac:spMkLst>
        </pc:spChg>
        <pc:spChg chg="del">
          <ac:chgData name="Leslie Garcia" userId="c149ffe81ee9621e" providerId="LiveId" clId="{F46A5AB5-3972-48EB-90A7-D85F2B329CCC}" dt="2024-02-15T22:23:36.321" v="119" actId="478"/>
          <ac:spMkLst>
            <pc:docMk/>
            <pc:sldMk cId="669342991" sldId="2143031640"/>
            <ac:spMk id="67" creationId="{C6FFC446-4558-6330-173C-6B577D8CD50A}"/>
          </ac:spMkLst>
        </pc:spChg>
        <pc:spChg chg="mod">
          <ac:chgData name="Leslie Garcia" userId="c149ffe81ee9621e" providerId="LiveId" clId="{F46A5AB5-3972-48EB-90A7-D85F2B329CCC}" dt="2024-02-15T22:26:01.766" v="317" actId="1076"/>
          <ac:spMkLst>
            <pc:docMk/>
            <pc:sldMk cId="669342991" sldId="2143031640"/>
            <ac:spMk id="98" creationId="{6AF46F74-6030-A355-32ED-8AD947E39B4F}"/>
          </ac:spMkLst>
        </pc:spChg>
        <pc:spChg chg="del">
          <ac:chgData name="Leslie Garcia" userId="c149ffe81ee9621e" providerId="LiveId" clId="{F46A5AB5-3972-48EB-90A7-D85F2B329CCC}" dt="2024-02-15T22:23:19.773" v="114" actId="478"/>
          <ac:spMkLst>
            <pc:docMk/>
            <pc:sldMk cId="669342991" sldId="2143031640"/>
            <ac:spMk id="104" creationId="{C25E31C1-F5F4-8E5F-61EA-A88FAEBC7673}"/>
          </ac:spMkLst>
        </pc:spChg>
        <pc:spChg chg="mod">
          <ac:chgData name="Leslie Garcia" userId="c149ffe81ee9621e" providerId="LiveId" clId="{F46A5AB5-3972-48EB-90A7-D85F2B329CCC}" dt="2024-02-15T22:28:35.197" v="337" actId="1076"/>
          <ac:spMkLst>
            <pc:docMk/>
            <pc:sldMk cId="669342991" sldId="2143031640"/>
            <ac:spMk id="119" creationId="{DE0690D6-88A6-3A4D-EDA2-94800D5FBF2A}"/>
          </ac:spMkLst>
        </pc:spChg>
        <pc:spChg chg="mod">
          <ac:chgData name="Leslie Garcia" userId="c149ffe81ee9621e" providerId="LiveId" clId="{F46A5AB5-3972-48EB-90A7-D85F2B329CCC}" dt="2024-02-15T22:27:49.971" v="329" actId="1076"/>
          <ac:spMkLst>
            <pc:docMk/>
            <pc:sldMk cId="669342991" sldId="2143031640"/>
            <ac:spMk id="1124" creationId="{1025565B-8661-E49A-D5F6-6022F89DB687}"/>
          </ac:spMkLst>
        </pc:spChg>
        <pc:spChg chg="del">
          <ac:chgData name="Leslie Garcia" userId="c149ffe81ee9621e" providerId="LiveId" clId="{F46A5AB5-3972-48EB-90A7-D85F2B329CCC}" dt="2024-02-15T22:26:31.222" v="323" actId="478"/>
          <ac:spMkLst>
            <pc:docMk/>
            <pc:sldMk cId="669342991" sldId="2143031640"/>
            <ac:spMk id="1125" creationId="{642D81AA-4A12-3387-9101-D09CB3243699}"/>
          </ac:spMkLst>
        </pc:spChg>
        <pc:spChg chg="mod">
          <ac:chgData name="Leslie Garcia" userId="c149ffe81ee9621e" providerId="LiveId" clId="{F46A5AB5-3972-48EB-90A7-D85F2B329CCC}" dt="2024-02-15T22:28:35.197" v="337" actId="1076"/>
          <ac:spMkLst>
            <pc:docMk/>
            <pc:sldMk cId="669342991" sldId="2143031640"/>
            <ac:spMk id="1145" creationId="{81045B26-4CE9-3009-1744-E78BC5A9E569}"/>
          </ac:spMkLst>
        </pc:spChg>
        <pc:spChg chg="del">
          <ac:chgData name="Leslie Garcia" userId="c149ffe81ee9621e" providerId="LiveId" clId="{F46A5AB5-3972-48EB-90A7-D85F2B329CCC}" dt="2024-02-15T22:24:15.547" v="161" actId="478"/>
          <ac:spMkLst>
            <pc:docMk/>
            <pc:sldMk cId="669342991" sldId="2143031640"/>
            <ac:spMk id="1164" creationId="{2AE50896-B2FF-EC8A-4428-5BD7F5361D36}"/>
          </ac:spMkLst>
        </pc:spChg>
        <pc:spChg chg="mod">
          <ac:chgData name="Leslie Garcia" userId="c149ffe81ee9621e" providerId="LiveId" clId="{F46A5AB5-3972-48EB-90A7-D85F2B329CCC}" dt="2024-02-15T22:23:42.311" v="120" actId="6549"/>
          <ac:spMkLst>
            <pc:docMk/>
            <pc:sldMk cId="669342991" sldId="2143031640"/>
            <ac:spMk id="1168" creationId="{CDE6246F-F1A0-ED08-1341-964970595BE1}"/>
          </ac:spMkLst>
        </pc:spChg>
        <pc:spChg chg="mod">
          <ac:chgData name="Leslie Garcia" userId="c149ffe81ee9621e" providerId="LiveId" clId="{F46A5AB5-3972-48EB-90A7-D85F2B329CCC}" dt="2024-02-15T22:27:49.971" v="329" actId="1076"/>
          <ac:spMkLst>
            <pc:docMk/>
            <pc:sldMk cId="669342991" sldId="2143031640"/>
            <ac:spMk id="1182" creationId="{6C5EF0AF-1829-2EA0-E710-FAC12A9112CF}"/>
          </ac:spMkLst>
        </pc:spChg>
        <pc:spChg chg="mod">
          <ac:chgData name="Leslie Garcia" userId="c149ffe81ee9621e" providerId="LiveId" clId="{F46A5AB5-3972-48EB-90A7-D85F2B329CCC}" dt="2024-02-15T22:27:49.971" v="329" actId="1076"/>
          <ac:spMkLst>
            <pc:docMk/>
            <pc:sldMk cId="669342991" sldId="2143031640"/>
            <ac:spMk id="1184" creationId="{883D05B5-D2B7-34D9-539C-67DE64048875}"/>
          </ac:spMkLst>
        </pc:spChg>
        <pc:spChg chg="del">
          <ac:chgData name="Leslie Garcia" userId="c149ffe81ee9621e" providerId="LiveId" clId="{F46A5AB5-3972-48EB-90A7-D85F2B329CCC}" dt="2024-02-15T22:23:15.380" v="113" actId="478"/>
          <ac:spMkLst>
            <pc:docMk/>
            <pc:sldMk cId="669342991" sldId="2143031640"/>
            <ac:spMk id="1196" creationId="{661C9A79-F217-0C8C-34BB-2D1684AEEBCE}"/>
          </ac:spMkLst>
        </pc:spChg>
        <pc:spChg chg="del mod">
          <ac:chgData name="Leslie Garcia" userId="c149ffe81ee9621e" providerId="LiveId" clId="{F46A5AB5-3972-48EB-90A7-D85F2B329CCC}" dt="2024-02-15T22:29:32.819" v="437" actId="478"/>
          <ac:spMkLst>
            <pc:docMk/>
            <pc:sldMk cId="669342991" sldId="2143031640"/>
            <ac:spMk id="1221" creationId="{1FB12D6B-19B6-1BA0-6991-D5683C07A1ED}"/>
          </ac:spMkLst>
        </pc:spChg>
        <pc:spChg chg="mod">
          <ac:chgData name="Leslie Garcia" userId="c149ffe81ee9621e" providerId="LiveId" clId="{F46A5AB5-3972-48EB-90A7-D85F2B329CCC}" dt="2024-02-15T22:28:35.197" v="337" actId="1076"/>
          <ac:spMkLst>
            <pc:docMk/>
            <pc:sldMk cId="669342991" sldId="2143031640"/>
            <ac:spMk id="1249" creationId="{79D339CB-ADA5-D544-5659-635AEE9EC7AE}"/>
          </ac:spMkLst>
        </pc:spChg>
        <pc:spChg chg="mod">
          <ac:chgData name="Leslie Garcia" userId="c149ffe81ee9621e" providerId="LiveId" clId="{F46A5AB5-3972-48EB-90A7-D85F2B329CCC}" dt="2024-02-15T22:28:35.197" v="337" actId="1076"/>
          <ac:spMkLst>
            <pc:docMk/>
            <pc:sldMk cId="669342991" sldId="2143031640"/>
            <ac:spMk id="1250" creationId="{C488AE63-F7B4-8E70-105C-8FA574BB8326}"/>
          </ac:spMkLst>
        </pc:spChg>
        <pc:spChg chg="mod">
          <ac:chgData name="Leslie Garcia" userId="c149ffe81ee9621e" providerId="LiveId" clId="{F46A5AB5-3972-48EB-90A7-D85F2B329CCC}" dt="2024-02-15T22:29:59.492" v="438" actId="20577"/>
          <ac:spMkLst>
            <pc:docMk/>
            <pc:sldMk cId="669342991" sldId="2143031640"/>
            <ac:spMk id="1251" creationId="{E09D6F68-6F49-EB24-8A58-0F983ED0A493}"/>
          </ac:spMkLst>
        </pc:spChg>
        <pc:spChg chg="del">
          <ac:chgData name="Leslie Garcia" userId="c149ffe81ee9621e" providerId="LiveId" clId="{F46A5AB5-3972-48EB-90A7-D85F2B329CCC}" dt="2024-02-15T22:23:01.349" v="109" actId="478"/>
          <ac:spMkLst>
            <pc:docMk/>
            <pc:sldMk cId="669342991" sldId="2143031640"/>
            <ac:spMk id="1253" creationId="{DE97F7FF-1277-CF67-9BF2-1538F25CBA72}"/>
          </ac:spMkLst>
        </pc:spChg>
        <pc:spChg chg="del">
          <ac:chgData name="Leslie Garcia" userId="c149ffe81ee9621e" providerId="LiveId" clId="{F46A5AB5-3972-48EB-90A7-D85F2B329CCC}" dt="2024-02-15T22:23:01.349" v="109" actId="478"/>
          <ac:spMkLst>
            <pc:docMk/>
            <pc:sldMk cId="669342991" sldId="2143031640"/>
            <ac:spMk id="1254" creationId="{22EE9FF3-9225-E816-8CFB-1F0860AB1048}"/>
          </ac:spMkLst>
        </pc:spChg>
        <pc:spChg chg="del">
          <ac:chgData name="Leslie Garcia" userId="c149ffe81ee9621e" providerId="LiveId" clId="{F46A5AB5-3972-48EB-90A7-D85F2B329CCC}" dt="2024-02-15T22:23:01.349" v="109" actId="478"/>
          <ac:spMkLst>
            <pc:docMk/>
            <pc:sldMk cId="669342991" sldId="2143031640"/>
            <ac:spMk id="1255" creationId="{84E44B32-7454-4ECC-E6E8-192B45943C54}"/>
          </ac:spMkLst>
        </pc:spChg>
        <pc:spChg chg="del">
          <ac:chgData name="Leslie Garcia" userId="c149ffe81ee9621e" providerId="LiveId" clId="{F46A5AB5-3972-48EB-90A7-D85F2B329CCC}" dt="2024-02-15T22:23:01.349" v="109" actId="478"/>
          <ac:spMkLst>
            <pc:docMk/>
            <pc:sldMk cId="669342991" sldId="2143031640"/>
            <ac:spMk id="1256" creationId="{EEB4AA78-3240-E70C-2400-3FC1CA6832D4}"/>
          </ac:spMkLst>
        </pc:spChg>
        <pc:spChg chg="del">
          <ac:chgData name="Leslie Garcia" userId="c149ffe81ee9621e" providerId="LiveId" clId="{F46A5AB5-3972-48EB-90A7-D85F2B329CCC}" dt="2024-02-15T22:23:01.349" v="109" actId="478"/>
          <ac:spMkLst>
            <pc:docMk/>
            <pc:sldMk cId="669342991" sldId="2143031640"/>
            <ac:spMk id="1257" creationId="{6D6428FC-00A4-F0CA-3E33-3017525B83A1}"/>
          </ac:spMkLst>
        </pc:spChg>
        <pc:spChg chg="del">
          <ac:chgData name="Leslie Garcia" userId="c149ffe81ee9621e" providerId="LiveId" clId="{F46A5AB5-3972-48EB-90A7-D85F2B329CCC}" dt="2024-02-15T22:23:01.349" v="109" actId="478"/>
          <ac:spMkLst>
            <pc:docMk/>
            <pc:sldMk cId="669342991" sldId="2143031640"/>
            <ac:spMk id="1264" creationId="{CA663DA0-AB3F-F9DC-5A49-7159B62B2F11}"/>
          </ac:spMkLst>
        </pc:spChg>
        <pc:spChg chg="del">
          <ac:chgData name="Leslie Garcia" userId="c149ffe81ee9621e" providerId="LiveId" clId="{F46A5AB5-3972-48EB-90A7-D85F2B329CCC}" dt="2024-02-15T22:23:01.349" v="109" actId="478"/>
          <ac:spMkLst>
            <pc:docMk/>
            <pc:sldMk cId="669342991" sldId="2143031640"/>
            <ac:spMk id="1265" creationId="{DF8D0DCD-185B-DCF5-EE34-D5A94C66F87B}"/>
          </ac:spMkLst>
        </pc:spChg>
        <pc:spChg chg="del">
          <ac:chgData name="Leslie Garcia" userId="c149ffe81ee9621e" providerId="LiveId" clId="{F46A5AB5-3972-48EB-90A7-D85F2B329CCC}" dt="2024-02-15T22:23:01.349" v="109" actId="478"/>
          <ac:spMkLst>
            <pc:docMk/>
            <pc:sldMk cId="669342991" sldId="2143031640"/>
            <ac:spMk id="1266" creationId="{998CE415-9952-05B3-4541-DC771A8BC14D}"/>
          </ac:spMkLst>
        </pc:spChg>
        <pc:spChg chg="del">
          <ac:chgData name="Leslie Garcia" userId="c149ffe81ee9621e" providerId="LiveId" clId="{F46A5AB5-3972-48EB-90A7-D85F2B329CCC}" dt="2024-02-15T22:23:01.349" v="109" actId="478"/>
          <ac:spMkLst>
            <pc:docMk/>
            <pc:sldMk cId="669342991" sldId="2143031640"/>
            <ac:spMk id="1267" creationId="{4F20D262-9AE5-A8A8-8B15-3367924ABBD6}"/>
          </ac:spMkLst>
        </pc:spChg>
        <pc:spChg chg="del">
          <ac:chgData name="Leslie Garcia" userId="c149ffe81ee9621e" providerId="LiveId" clId="{F46A5AB5-3972-48EB-90A7-D85F2B329CCC}" dt="2024-02-15T22:23:01.349" v="109" actId="478"/>
          <ac:spMkLst>
            <pc:docMk/>
            <pc:sldMk cId="669342991" sldId="2143031640"/>
            <ac:spMk id="1268" creationId="{E15D7888-8B0F-5DF0-0A1F-88571F2E3C02}"/>
          </ac:spMkLst>
        </pc:spChg>
        <pc:spChg chg="del">
          <ac:chgData name="Leslie Garcia" userId="c149ffe81ee9621e" providerId="LiveId" clId="{F46A5AB5-3972-48EB-90A7-D85F2B329CCC}" dt="2024-02-15T22:23:01.349" v="109" actId="478"/>
          <ac:spMkLst>
            <pc:docMk/>
            <pc:sldMk cId="669342991" sldId="2143031640"/>
            <ac:spMk id="1269" creationId="{91714920-2415-7DD4-9CFC-DE75B632C53B}"/>
          </ac:spMkLst>
        </pc:spChg>
        <pc:spChg chg="mod">
          <ac:chgData name="Leslie Garcia" userId="c149ffe81ee9621e" providerId="LiveId" clId="{F46A5AB5-3972-48EB-90A7-D85F2B329CCC}" dt="2024-02-15T22:28:30.233" v="336" actId="1076"/>
          <ac:spMkLst>
            <pc:docMk/>
            <pc:sldMk cId="669342991" sldId="2143031640"/>
            <ac:spMk id="1272" creationId="{C86C56D1-67AB-D69C-E2A4-AFAF537D0EEE}"/>
          </ac:spMkLst>
        </pc:spChg>
        <pc:spChg chg="del mod">
          <ac:chgData name="Leslie Garcia" userId="c149ffe81ee9621e" providerId="LiveId" clId="{F46A5AB5-3972-48EB-90A7-D85F2B329CCC}" dt="2024-02-15T22:26:25.962" v="321" actId="478"/>
          <ac:spMkLst>
            <pc:docMk/>
            <pc:sldMk cId="669342991" sldId="2143031640"/>
            <ac:spMk id="1277" creationId="{222D892C-C07D-4777-1AF5-784986EDEC42}"/>
          </ac:spMkLst>
        </pc:spChg>
        <pc:spChg chg="del">
          <ac:chgData name="Leslie Garcia" userId="c149ffe81ee9621e" providerId="LiveId" clId="{F46A5AB5-3972-48EB-90A7-D85F2B329CCC}" dt="2024-02-15T22:26:28.811" v="322" actId="478"/>
          <ac:spMkLst>
            <pc:docMk/>
            <pc:sldMk cId="669342991" sldId="2143031640"/>
            <ac:spMk id="1279" creationId="{762DAED1-A218-F516-B605-9C91DCDE7E38}"/>
          </ac:spMkLst>
        </pc:spChg>
        <pc:spChg chg="del">
          <ac:chgData name="Leslie Garcia" userId="c149ffe81ee9621e" providerId="LiveId" clId="{F46A5AB5-3972-48EB-90A7-D85F2B329CCC}" dt="2024-02-15T22:23:01.349" v="109" actId="478"/>
          <ac:spMkLst>
            <pc:docMk/>
            <pc:sldMk cId="669342991" sldId="2143031640"/>
            <ac:spMk id="1289" creationId="{32F643F2-CCC4-2854-00C1-44A356F6734F}"/>
          </ac:spMkLst>
        </pc:spChg>
        <pc:spChg chg="del">
          <ac:chgData name="Leslie Garcia" userId="c149ffe81ee9621e" providerId="LiveId" clId="{F46A5AB5-3972-48EB-90A7-D85F2B329CCC}" dt="2024-02-15T22:23:19.773" v="114" actId="478"/>
          <ac:spMkLst>
            <pc:docMk/>
            <pc:sldMk cId="669342991" sldId="2143031640"/>
            <ac:spMk id="1298" creationId="{D9A9F549-A907-EB0B-C9C8-A9C84804D3C5}"/>
          </ac:spMkLst>
        </pc:spChg>
        <pc:spChg chg="del">
          <ac:chgData name="Leslie Garcia" userId="c149ffe81ee9621e" providerId="LiveId" clId="{F46A5AB5-3972-48EB-90A7-D85F2B329CCC}" dt="2024-02-15T22:23:19.773" v="114" actId="478"/>
          <ac:spMkLst>
            <pc:docMk/>
            <pc:sldMk cId="669342991" sldId="2143031640"/>
            <ac:spMk id="1309" creationId="{BD226EFA-CD23-DDAE-DC43-496BFED36EE3}"/>
          </ac:spMkLst>
        </pc:spChg>
        <pc:spChg chg="del">
          <ac:chgData name="Leslie Garcia" userId="c149ffe81ee9621e" providerId="LiveId" clId="{F46A5AB5-3972-48EB-90A7-D85F2B329CCC}" dt="2024-02-15T22:23:19.773" v="114" actId="478"/>
          <ac:spMkLst>
            <pc:docMk/>
            <pc:sldMk cId="669342991" sldId="2143031640"/>
            <ac:spMk id="1311" creationId="{FA729144-0201-4397-2F0A-A8B825120673}"/>
          </ac:spMkLst>
        </pc:spChg>
        <pc:spChg chg="del mod">
          <ac:chgData name="Leslie Garcia" userId="c149ffe81ee9621e" providerId="LiveId" clId="{F46A5AB5-3972-48EB-90A7-D85F2B329CCC}" dt="2024-02-15T22:28:37.313" v="338" actId="478"/>
          <ac:spMkLst>
            <pc:docMk/>
            <pc:sldMk cId="669342991" sldId="2143031640"/>
            <ac:spMk id="1317" creationId="{E117AC35-C503-1E34-1BD5-C6B0BC14302D}"/>
          </ac:spMkLst>
        </pc:spChg>
        <pc:spChg chg="del">
          <ac:chgData name="Leslie Garcia" userId="c149ffe81ee9621e" providerId="LiveId" clId="{F46A5AB5-3972-48EB-90A7-D85F2B329CCC}" dt="2024-02-15T22:23:24.310" v="115" actId="478"/>
          <ac:spMkLst>
            <pc:docMk/>
            <pc:sldMk cId="669342991" sldId="2143031640"/>
            <ac:spMk id="1324" creationId="{87A9C710-BD31-4703-67EB-94B024BAF6DC}"/>
          </ac:spMkLst>
        </pc:spChg>
        <pc:spChg chg="del">
          <ac:chgData name="Leslie Garcia" userId="c149ffe81ee9621e" providerId="LiveId" clId="{F46A5AB5-3972-48EB-90A7-D85F2B329CCC}" dt="2024-02-15T22:23:01.349" v="109" actId="478"/>
          <ac:spMkLst>
            <pc:docMk/>
            <pc:sldMk cId="669342991" sldId="2143031640"/>
            <ac:spMk id="1325" creationId="{04A97FD8-D86F-1423-1F79-6928B8FEE4EF}"/>
          </ac:spMkLst>
        </pc:spChg>
        <pc:spChg chg="del">
          <ac:chgData name="Leslie Garcia" userId="c149ffe81ee9621e" providerId="LiveId" clId="{F46A5AB5-3972-48EB-90A7-D85F2B329CCC}" dt="2024-02-15T22:23:01.349" v="109" actId="478"/>
          <ac:spMkLst>
            <pc:docMk/>
            <pc:sldMk cId="669342991" sldId="2143031640"/>
            <ac:spMk id="1326" creationId="{CB29E886-9FE1-27B0-A816-B96A03AB34E9}"/>
          </ac:spMkLst>
        </pc:spChg>
        <pc:spChg chg="del">
          <ac:chgData name="Leslie Garcia" userId="c149ffe81ee9621e" providerId="LiveId" clId="{F46A5AB5-3972-48EB-90A7-D85F2B329CCC}" dt="2024-02-15T22:23:01.349" v="109" actId="478"/>
          <ac:spMkLst>
            <pc:docMk/>
            <pc:sldMk cId="669342991" sldId="2143031640"/>
            <ac:spMk id="1327" creationId="{D0BD030E-E99F-0204-BF0A-F4F18DC4C22C}"/>
          </ac:spMkLst>
        </pc:spChg>
        <pc:spChg chg="del">
          <ac:chgData name="Leslie Garcia" userId="c149ffe81ee9621e" providerId="LiveId" clId="{F46A5AB5-3972-48EB-90A7-D85F2B329CCC}" dt="2024-02-15T22:23:01.349" v="109" actId="478"/>
          <ac:spMkLst>
            <pc:docMk/>
            <pc:sldMk cId="669342991" sldId="2143031640"/>
            <ac:spMk id="1328" creationId="{57415D46-F161-8ACB-EDD0-AEDF9F059008}"/>
          </ac:spMkLst>
        </pc:spChg>
        <pc:spChg chg="del">
          <ac:chgData name="Leslie Garcia" userId="c149ffe81ee9621e" providerId="LiveId" clId="{F46A5AB5-3972-48EB-90A7-D85F2B329CCC}" dt="2024-02-15T22:23:01.349" v="109" actId="478"/>
          <ac:spMkLst>
            <pc:docMk/>
            <pc:sldMk cId="669342991" sldId="2143031640"/>
            <ac:spMk id="1330" creationId="{81FDA07C-77D1-E31C-6BB9-B2D3D5484275}"/>
          </ac:spMkLst>
        </pc:spChg>
        <pc:spChg chg="del">
          <ac:chgData name="Leslie Garcia" userId="c149ffe81ee9621e" providerId="LiveId" clId="{F46A5AB5-3972-48EB-90A7-D85F2B329CCC}" dt="2024-02-15T22:23:19.773" v="114" actId="478"/>
          <ac:spMkLst>
            <pc:docMk/>
            <pc:sldMk cId="669342991" sldId="2143031640"/>
            <ac:spMk id="1332" creationId="{936AA30D-164E-6B36-04C2-8A9C5A00559A}"/>
          </ac:spMkLst>
        </pc:spChg>
        <pc:spChg chg="mod">
          <ac:chgData name="Leslie Garcia" userId="c149ffe81ee9621e" providerId="LiveId" clId="{F46A5AB5-3972-48EB-90A7-D85F2B329CCC}" dt="2024-02-15T22:27:43.794" v="328" actId="1076"/>
          <ac:spMkLst>
            <pc:docMk/>
            <pc:sldMk cId="669342991" sldId="2143031640"/>
            <ac:spMk id="1333" creationId="{AC41B6C2-F04A-D5F0-0AD3-52D29AFE3DB7}"/>
          </ac:spMkLst>
        </pc:spChg>
        <pc:spChg chg="del">
          <ac:chgData name="Leslie Garcia" userId="c149ffe81ee9621e" providerId="LiveId" clId="{F46A5AB5-3972-48EB-90A7-D85F2B329CCC}" dt="2024-02-15T22:23:09.177" v="111" actId="478"/>
          <ac:spMkLst>
            <pc:docMk/>
            <pc:sldMk cId="669342991" sldId="2143031640"/>
            <ac:spMk id="1334" creationId="{5A05AF47-3875-C1F4-3F1B-1006CFC4B197}"/>
          </ac:spMkLst>
        </pc:spChg>
        <pc:spChg chg="del">
          <ac:chgData name="Leslie Garcia" userId="c149ffe81ee9621e" providerId="LiveId" clId="{F46A5AB5-3972-48EB-90A7-D85F2B329CCC}" dt="2024-02-15T22:23:09.177" v="111" actId="478"/>
          <ac:spMkLst>
            <pc:docMk/>
            <pc:sldMk cId="669342991" sldId="2143031640"/>
            <ac:spMk id="1336" creationId="{8CACF069-538F-278C-D005-D60F11DD7340}"/>
          </ac:spMkLst>
        </pc:spChg>
        <pc:spChg chg="del">
          <ac:chgData name="Leslie Garcia" userId="c149ffe81ee9621e" providerId="LiveId" clId="{F46A5AB5-3972-48EB-90A7-D85F2B329CCC}" dt="2024-02-15T22:23:32.898" v="118" actId="478"/>
          <ac:spMkLst>
            <pc:docMk/>
            <pc:sldMk cId="669342991" sldId="2143031640"/>
            <ac:spMk id="1340" creationId="{43C66DBD-CEAA-BF20-B65F-9627D7959D4B}"/>
          </ac:spMkLst>
        </pc:spChg>
        <pc:spChg chg="del">
          <ac:chgData name="Leslie Garcia" userId="c149ffe81ee9621e" providerId="LiveId" clId="{F46A5AB5-3972-48EB-90A7-D85F2B329CCC}" dt="2024-02-15T22:23:32.898" v="118" actId="478"/>
          <ac:spMkLst>
            <pc:docMk/>
            <pc:sldMk cId="669342991" sldId="2143031640"/>
            <ac:spMk id="1341" creationId="{408D40D3-8E53-93CF-7F98-3763D2E962C1}"/>
          </ac:spMkLst>
        </pc:spChg>
        <pc:spChg chg="del">
          <ac:chgData name="Leslie Garcia" userId="c149ffe81ee9621e" providerId="LiveId" clId="{F46A5AB5-3972-48EB-90A7-D85F2B329CCC}" dt="2024-02-15T22:23:32.898" v="118" actId="478"/>
          <ac:spMkLst>
            <pc:docMk/>
            <pc:sldMk cId="669342991" sldId="2143031640"/>
            <ac:spMk id="1342" creationId="{24FCBB74-4D04-DDB9-A00C-4A49CA4562E8}"/>
          </ac:spMkLst>
        </pc:spChg>
        <pc:spChg chg="del">
          <ac:chgData name="Leslie Garcia" userId="c149ffe81ee9621e" providerId="LiveId" clId="{F46A5AB5-3972-48EB-90A7-D85F2B329CCC}" dt="2024-02-15T22:23:32.898" v="118" actId="478"/>
          <ac:spMkLst>
            <pc:docMk/>
            <pc:sldMk cId="669342991" sldId="2143031640"/>
            <ac:spMk id="1343" creationId="{F89216C1-F9AF-10CE-20C2-633045F3D06E}"/>
          </ac:spMkLst>
        </pc:spChg>
        <pc:spChg chg="del">
          <ac:chgData name="Leslie Garcia" userId="c149ffe81ee9621e" providerId="LiveId" clId="{F46A5AB5-3972-48EB-90A7-D85F2B329CCC}" dt="2024-02-15T22:23:32.898" v="118" actId="478"/>
          <ac:spMkLst>
            <pc:docMk/>
            <pc:sldMk cId="669342991" sldId="2143031640"/>
            <ac:spMk id="1344" creationId="{0BF63865-3846-5693-D756-A70F39D62476}"/>
          </ac:spMkLst>
        </pc:spChg>
        <pc:spChg chg="del">
          <ac:chgData name="Leslie Garcia" userId="c149ffe81ee9621e" providerId="LiveId" clId="{F46A5AB5-3972-48EB-90A7-D85F2B329CCC}" dt="2024-02-15T22:23:32.898" v="118" actId="478"/>
          <ac:spMkLst>
            <pc:docMk/>
            <pc:sldMk cId="669342991" sldId="2143031640"/>
            <ac:spMk id="1345" creationId="{6748FE15-0AF2-245E-0A5A-FCB47A1C419A}"/>
          </ac:spMkLst>
        </pc:spChg>
        <pc:spChg chg="del">
          <ac:chgData name="Leslie Garcia" userId="c149ffe81ee9621e" providerId="LiveId" clId="{F46A5AB5-3972-48EB-90A7-D85F2B329CCC}" dt="2024-02-15T22:23:32.898" v="118" actId="478"/>
          <ac:spMkLst>
            <pc:docMk/>
            <pc:sldMk cId="669342991" sldId="2143031640"/>
            <ac:spMk id="1346" creationId="{2B075B9C-6E41-C387-A467-F473B845838E}"/>
          </ac:spMkLst>
        </pc:spChg>
        <pc:spChg chg="del">
          <ac:chgData name="Leslie Garcia" userId="c149ffe81ee9621e" providerId="LiveId" clId="{F46A5AB5-3972-48EB-90A7-D85F2B329CCC}" dt="2024-02-15T22:23:32.898" v="118" actId="478"/>
          <ac:spMkLst>
            <pc:docMk/>
            <pc:sldMk cId="669342991" sldId="2143031640"/>
            <ac:spMk id="1348" creationId="{5FA72BBD-B465-83F7-E631-B5BCDF67C6D9}"/>
          </ac:spMkLst>
        </pc:spChg>
        <pc:spChg chg="del">
          <ac:chgData name="Leslie Garcia" userId="c149ffe81ee9621e" providerId="LiveId" clId="{F46A5AB5-3972-48EB-90A7-D85F2B329CCC}" dt="2024-02-15T22:23:32.898" v="118" actId="478"/>
          <ac:spMkLst>
            <pc:docMk/>
            <pc:sldMk cId="669342991" sldId="2143031640"/>
            <ac:spMk id="1349" creationId="{B169C662-43E2-1240-71A2-2BC7BCA5A4FF}"/>
          </ac:spMkLst>
        </pc:spChg>
        <pc:spChg chg="del">
          <ac:chgData name="Leslie Garcia" userId="c149ffe81ee9621e" providerId="LiveId" clId="{F46A5AB5-3972-48EB-90A7-D85F2B329CCC}" dt="2024-02-15T22:29:26.392" v="434" actId="478"/>
          <ac:spMkLst>
            <pc:docMk/>
            <pc:sldMk cId="669342991" sldId="2143031640"/>
            <ac:spMk id="1353" creationId="{3352B28C-AE60-82B4-B1CB-56A49A43A708}"/>
          </ac:spMkLst>
        </pc:spChg>
        <pc:spChg chg="del">
          <ac:chgData name="Leslie Garcia" userId="c149ffe81ee9621e" providerId="LiveId" clId="{F46A5AB5-3972-48EB-90A7-D85F2B329CCC}" dt="2024-02-15T22:23:32.898" v="118" actId="478"/>
          <ac:spMkLst>
            <pc:docMk/>
            <pc:sldMk cId="669342991" sldId="2143031640"/>
            <ac:spMk id="1357" creationId="{C67D8A79-349B-C76F-3845-75DEA4BBB364}"/>
          </ac:spMkLst>
        </pc:spChg>
        <pc:spChg chg="del">
          <ac:chgData name="Leslie Garcia" userId="c149ffe81ee9621e" providerId="LiveId" clId="{F46A5AB5-3972-48EB-90A7-D85F2B329CCC}" dt="2024-02-15T22:23:32.898" v="118" actId="478"/>
          <ac:spMkLst>
            <pc:docMk/>
            <pc:sldMk cId="669342991" sldId="2143031640"/>
            <ac:spMk id="1358" creationId="{A74B3AD4-5C7C-757B-608A-D65FE34EAA69}"/>
          </ac:spMkLst>
        </pc:spChg>
        <pc:spChg chg="del">
          <ac:chgData name="Leslie Garcia" userId="c149ffe81ee9621e" providerId="LiveId" clId="{F46A5AB5-3972-48EB-90A7-D85F2B329CCC}" dt="2024-02-15T22:23:32.898" v="118" actId="478"/>
          <ac:spMkLst>
            <pc:docMk/>
            <pc:sldMk cId="669342991" sldId="2143031640"/>
            <ac:spMk id="1359" creationId="{4308745A-A170-9BD6-5676-0E1D05DFC286}"/>
          </ac:spMkLst>
        </pc:spChg>
        <pc:spChg chg="del">
          <ac:chgData name="Leslie Garcia" userId="c149ffe81ee9621e" providerId="LiveId" clId="{F46A5AB5-3972-48EB-90A7-D85F2B329CCC}" dt="2024-02-15T22:23:32.898" v="118" actId="478"/>
          <ac:spMkLst>
            <pc:docMk/>
            <pc:sldMk cId="669342991" sldId="2143031640"/>
            <ac:spMk id="1360" creationId="{EA8D3E0E-C5C5-1DCA-46B9-8217865538FA}"/>
          </ac:spMkLst>
        </pc:spChg>
        <pc:spChg chg="del">
          <ac:chgData name="Leslie Garcia" userId="c149ffe81ee9621e" providerId="LiveId" clId="{F46A5AB5-3972-48EB-90A7-D85F2B329CCC}" dt="2024-02-15T22:23:32.898" v="118" actId="478"/>
          <ac:spMkLst>
            <pc:docMk/>
            <pc:sldMk cId="669342991" sldId="2143031640"/>
            <ac:spMk id="1361" creationId="{52831622-30BE-5D66-F7AA-5953657E33DD}"/>
          </ac:spMkLst>
        </pc:spChg>
        <pc:spChg chg="del">
          <ac:chgData name="Leslie Garcia" userId="c149ffe81ee9621e" providerId="LiveId" clId="{F46A5AB5-3972-48EB-90A7-D85F2B329CCC}" dt="2024-02-15T22:23:32.898" v="118" actId="478"/>
          <ac:spMkLst>
            <pc:docMk/>
            <pc:sldMk cId="669342991" sldId="2143031640"/>
            <ac:spMk id="1362" creationId="{C69272EF-CF8D-BC0B-F942-D0507BCDC9A2}"/>
          </ac:spMkLst>
        </pc:spChg>
        <pc:spChg chg="del">
          <ac:chgData name="Leslie Garcia" userId="c149ffe81ee9621e" providerId="LiveId" clId="{F46A5AB5-3972-48EB-90A7-D85F2B329CCC}" dt="2024-02-15T22:23:32.898" v="118" actId="478"/>
          <ac:spMkLst>
            <pc:docMk/>
            <pc:sldMk cId="669342991" sldId="2143031640"/>
            <ac:spMk id="1363" creationId="{AA86C0C0-2348-3C81-0342-C04F075968DE}"/>
          </ac:spMkLst>
        </pc:spChg>
        <pc:spChg chg="del">
          <ac:chgData name="Leslie Garcia" userId="c149ffe81ee9621e" providerId="LiveId" clId="{F46A5AB5-3972-48EB-90A7-D85F2B329CCC}" dt="2024-02-15T22:23:32.898" v="118" actId="478"/>
          <ac:spMkLst>
            <pc:docMk/>
            <pc:sldMk cId="669342991" sldId="2143031640"/>
            <ac:spMk id="1365" creationId="{1C18BD21-E060-1A00-A5DF-24BF44CA954F}"/>
          </ac:spMkLst>
        </pc:spChg>
        <pc:spChg chg="del">
          <ac:chgData name="Leslie Garcia" userId="c149ffe81ee9621e" providerId="LiveId" clId="{F46A5AB5-3972-48EB-90A7-D85F2B329CCC}" dt="2024-02-15T22:23:32.898" v="118" actId="478"/>
          <ac:spMkLst>
            <pc:docMk/>
            <pc:sldMk cId="669342991" sldId="2143031640"/>
            <ac:spMk id="1366" creationId="{476CD264-9797-FE0A-4DF2-A0F3BE9F87E8}"/>
          </ac:spMkLst>
        </pc:spChg>
        <pc:spChg chg="del">
          <ac:chgData name="Leslie Garcia" userId="c149ffe81ee9621e" providerId="LiveId" clId="{F46A5AB5-3972-48EB-90A7-D85F2B329CCC}" dt="2024-02-15T22:23:01.349" v="109" actId="478"/>
          <ac:spMkLst>
            <pc:docMk/>
            <pc:sldMk cId="669342991" sldId="2143031640"/>
            <ac:spMk id="1367" creationId="{7105D8EE-BFAE-0FC4-4081-BE4DA70382E4}"/>
          </ac:spMkLst>
        </pc:spChg>
        <pc:spChg chg="del">
          <ac:chgData name="Leslie Garcia" userId="c149ffe81ee9621e" providerId="LiveId" clId="{F46A5AB5-3972-48EB-90A7-D85F2B329CCC}" dt="2024-02-15T21:46:36.882" v="2" actId="478"/>
          <ac:spMkLst>
            <pc:docMk/>
            <pc:sldMk cId="669342991" sldId="2143031640"/>
            <ac:spMk id="1412" creationId="{0EEEC1AE-FEF8-C62B-183B-A46DF2C0B747}"/>
          </ac:spMkLst>
        </pc:spChg>
        <pc:spChg chg="del">
          <ac:chgData name="Leslie Garcia" userId="c149ffe81ee9621e" providerId="LiveId" clId="{F46A5AB5-3972-48EB-90A7-D85F2B329CCC}" dt="2024-02-15T21:46:36.882" v="2" actId="478"/>
          <ac:spMkLst>
            <pc:docMk/>
            <pc:sldMk cId="669342991" sldId="2143031640"/>
            <ac:spMk id="1413" creationId="{E4292CB3-7FAE-A7C8-F6DD-83E4DB752949}"/>
          </ac:spMkLst>
        </pc:spChg>
        <pc:spChg chg="del">
          <ac:chgData name="Leslie Garcia" userId="c149ffe81ee9621e" providerId="LiveId" clId="{F46A5AB5-3972-48EB-90A7-D85F2B329CCC}" dt="2024-02-15T21:46:36.882" v="2" actId="478"/>
          <ac:spMkLst>
            <pc:docMk/>
            <pc:sldMk cId="669342991" sldId="2143031640"/>
            <ac:spMk id="1415" creationId="{0389D213-CAA9-76B7-DC09-A08E4241950D}"/>
          </ac:spMkLst>
        </pc:spChg>
        <pc:spChg chg="mod">
          <ac:chgData name="Leslie Garcia" userId="c149ffe81ee9621e" providerId="LiveId" clId="{F46A5AB5-3972-48EB-90A7-D85F2B329CCC}" dt="2024-02-15T22:27:43.794" v="328" actId="1076"/>
          <ac:spMkLst>
            <pc:docMk/>
            <pc:sldMk cId="669342991" sldId="2143031640"/>
            <ac:spMk id="1416" creationId="{6009BC14-C1FE-458C-9008-E4C05A84254A}"/>
          </ac:spMkLst>
        </pc:spChg>
        <pc:spChg chg="mod">
          <ac:chgData name="Leslie Garcia" userId="c149ffe81ee9621e" providerId="LiveId" clId="{F46A5AB5-3972-48EB-90A7-D85F2B329CCC}" dt="2024-02-15T22:28:07.902" v="332" actId="1076"/>
          <ac:spMkLst>
            <pc:docMk/>
            <pc:sldMk cId="669342991" sldId="2143031640"/>
            <ac:spMk id="1417" creationId="{50B01F85-425C-A338-D9FE-EFB1AB39A13A}"/>
          </ac:spMkLst>
        </pc:spChg>
        <pc:spChg chg="mod">
          <ac:chgData name="Leslie Garcia" userId="c149ffe81ee9621e" providerId="LiveId" clId="{F46A5AB5-3972-48EB-90A7-D85F2B329CCC}" dt="2024-02-15T22:27:49.971" v="329" actId="1076"/>
          <ac:spMkLst>
            <pc:docMk/>
            <pc:sldMk cId="669342991" sldId="2143031640"/>
            <ac:spMk id="1418" creationId="{8DFE9DA3-BEB1-7DF8-45DB-B74E76170A10}"/>
          </ac:spMkLst>
        </pc:spChg>
        <pc:spChg chg="mod">
          <ac:chgData name="Leslie Garcia" userId="c149ffe81ee9621e" providerId="LiveId" clId="{F46A5AB5-3972-48EB-90A7-D85F2B329CCC}" dt="2024-02-15T22:27:43.794" v="328" actId="1076"/>
          <ac:spMkLst>
            <pc:docMk/>
            <pc:sldMk cId="669342991" sldId="2143031640"/>
            <ac:spMk id="1427" creationId="{2944FFD3-6B3D-6C9F-C36C-ED275C5ECCF8}"/>
          </ac:spMkLst>
        </pc:spChg>
        <pc:spChg chg="mod">
          <ac:chgData name="Leslie Garcia" userId="c149ffe81ee9621e" providerId="LiveId" clId="{F46A5AB5-3972-48EB-90A7-D85F2B329CCC}" dt="2024-02-15T22:26:01.766" v="317" actId="1076"/>
          <ac:spMkLst>
            <pc:docMk/>
            <pc:sldMk cId="669342991" sldId="2143031640"/>
            <ac:spMk id="1468" creationId="{513C8339-8925-C45D-8736-A1E4B2308326}"/>
          </ac:spMkLst>
        </pc:spChg>
        <pc:spChg chg="mod">
          <ac:chgData name="Leslie Garcia" userId="c149ffe81ee9621e" providerId="LiveId" clId="{F46A5AB5-3972-48EB-90A7-D85F2B329CCC}" dt="2024-02-15T22:26:01.766" v="317" actId="1076"/>
          <ac:spMkLst>
            <pc:docMk/>
            <pc:sldMk cId="669342991" sldId="2143031640"/>
            <ac:spMk id="1472" creationId="{DB17323F-1C34-01EF-0549-34384016DABA}"/>
          </ac:spMkLst>
        </pc:spChg>
        <pc:spChg chg="mod">
          <ac:chgData name="Leslie Garcia" userId="c149ffe81ee9621e" providerId="LiveId" clId="{F46A5AB5-3972-48EB-90A7-D85F2B329CCC}" dt="2024-02-15T22:28:35.197" v="337" actId="1076"/>
          <ac:spMkLst>
            <pc:docMk/>
            <pc:sldMk cId="669342991" sldId="2143031640"/>
            <ac:spMk id="1484" creationId="{BB6EED9F-484F-0DF0-94FE-96309131D799}"/>
          </ac:spMkLst>
        </pc:spChg>
        <pc:grpChg chg="del">
          <ac:chgData name="Leslie Garcia" userId="c149ffe81ee9621e" providerId="LiveId" clId="{F46A5AB5-3972-48EB-90A7-D85F2B329CCC}" dt="2024-02-15T22:23:09.177" v="111" actId="478"/>
          <ac:grpSpMkLst>
            <pc:docMk/>
            <pc:sldMk cId="669342991" sldId="2143031640"/>
            <ac:grpSpMk id="7" creationId="{79B3CB7D-AC33-0125-65A2-8CE005F8F7B0}"/>
          </ac:grpSpMkLst>
        </pc:grpChg>
        <pc:grpChg chg="del">
          <ac:chgData name="Leslie Garcia" userId="c149ffe81ee9621e" providerId="LiveId" clId="{F46A5AB5-3972-48EB-90A7-D85F2B329CCC}" dt="2024-02-15T22:29:26.392" v="434" actId="478"/>
          <ac:grpSpMkLst>
            <pc:docMk/>
            <pc:sldMk cId="669342991" sldId="2143031640"/>
            <ac:grpSpMk id="22" creationId="{A6D50408-C0F6-9A76-7ECE-D907362A5113}"/>
          </ac:grpSpMkLst>
        </pc:grpChg>
        <pc:grpChg chg="mod">
          <ac:chgData name="Leslie Garcia" userId="c149ffe81ee9621e" providerId="LiveId" clId="{F46A5AB5-3972-48EB-90A7-D85F2B329CCC}" dt="2024-02-15T22:28:35.197" v="337" actId="1076"/>
          <ac:grpSpMkLst>
            <pc:docMk/>
            <pc:sldMk cId="669342991" sldId="2143031640"/>
            <ac:grpSpMk id="1068" creationId="{0739A600-9BA1-AB97-0704-BF0702DD6BB2}"/>
          </ac:grpSpMkLst>
        </pc:grpChg>
        <pc:grpChg chg="del">
          <ac:chgData name="Leslie Garcia" userId="c149ffe81ee9621e" providerId="LiveId" clId="{F46A5AB5-3972-48EB-90A7-D85F2B329CCC}" dt="2024-02-15T22:24:11.604" v="160" actId="478"/>
          <ac:grpSpMkLst>
            <pc:docMk/>
            <pc:sldMk cId="669342991" sldId="2143031640"/>
            <ac:grpSpMk id="1153" creationId="{6142BAF8-F6A7-FC81-AA0E-C26FC1D50149}"/>
          </ac:grpSpMkLst>
        </pc:grpChg>
        <pc:grpChg chg="mod">
          <ac:chgData name="Leslie Garcia" userId="c149ffe81ee9621e" providerId="LiveId" clId="{F46A5AB5-3972-48EB-90A7-D85F2B329CCC}" dt="2024-02-15T22:27:49.971" v="329" actId="1076"/>
          <ac:grpSpMkLst>
            <pc:docMk/>
            <pc:sldMk cId="669342991" sldId="2143031640"/>
            <ac:grpSpMk id="1166" creationId="{9AEE3D99-590A-E67B-6696-8F17375FBC6B}"/>
          </ac:grpSpMkLst>
        </pc:grpChg>
        <pc:grpChg chg="mod">
          <ac:chgData name="Leslie Garcia" userId="c149ffe81ee9621e" providerId="LiveId" clId="{F46A5AB5-3972-48EB-90A7-D85F2B329CCC}" dt="2024-02-15T22:26:01.766" v="317" actId="1076"/>
          <ac:grpSpMkLst>
            <pc:docMk/>
            <pc:sldMk cId="669342991" sldId="2143031640"/>
            <ac:grpSpMk id="1460" creationId="{18CFF4E6-71E7-F753-6770-AFF3FDE8B116}"/>
          </ac:grpSpMkLst>
        </pc:grpChg>
        <pc:picChg chg="del">
          <ac:chgData name="Leslie Garcia" userId="c149ffe81ee9621e" providerId="LiveId" clId="{F46A5AB5-3972-48EB-90A7-D85F2B329CCC}" dt="2024-02-15T22:23:09.177" v="111" actId="478"/>
          <ac:picMkLst>
            <pc:docMk/>
            <pc:sldMk cId="669342991" sldId="2143031640"/>
            <ac:picMk id="41" creationId="{48F36E2C-67D7-8B3E-3510-F3FBB2985149}"/>
          </ac:picMkLst>
        </pc:picChg>
        <pc:picChg chg="del">
          <ac:chgData name="Leslie Garcia" userId="c149ffe81ee9621e" providerId="LiveId" clId="{F46A5AB5-3972-48EB-90A7-D85F2B329CCC}" dt="2024-02-15T22:23:09.177" v="111" actId="478"/>
          <ac:picMkLst>
            <pc:docMk/>
            <pc:sldMk cId="669342991" sldId="2143031640"/>
            <ac:picMk id="43" creationId="{15E7B45D-50EF-E8E0-4CE7-9AA88B5D8A04}"/>
          </ac:picMkLst>
        </pc:picChg>
        <pc:picChg chg="del">
          <ac:chgData name="Leslie Garcia" userId="c149ffe81ee9621e" providerId="LiveId" clId="{F46A5AB5-3972-48EB-90A7-D85F2B329CCC}" dt="2024-02-15T22:23:09.177" v="111" actId="478"/>
          <ac:picMkLst>
            <pc:docMk/>
            <pc:sldMk cId="669342991" sldId="2143031640"/>
            <ac:picMk id="44" creationId="{A8399296-2167-184A-D83D-4EE9BF62E384}"/>
          </ac:picMkLst>
        </pc:picChg>
        <pc:picChg chg="mod">
          <ac:chgData name="Leslie Garcia" userId="c149ffe81ee9621e" providerId="LiveId" clId="{F46A5AB5-3972-48EB-90A7-D85F2B329CCC}" dt="2024-02-15T22:27:49.971" v="329" actId="1076"/>
          <ac:picMkLst>
            <pc:docMk/>
            <pc:sldMk cId="669342991" sldId="2143031640"/>
            <ac:picMk id="56" creationId="{C170EF9F-2AC6-3CE2-AB98-C287536EC5EB}"/>
          </ac:picMkLst>
        </pc:picChg>
        <pc:picChg chg="del">
          <ac:chgData name="Leslie Garcia" userId="c149ffe81ee9621e" providerId="LiveId" clId="{F46A5AB5-3972-48EB-90A7-D85F2B329CCC}" dt="2024-02-15T22:24:15.547" v="161" actId="478"/>
          <ac:picMkLst>
            <pc:docMk/>
            <pc:sldMk cId="669342991" sldId="2143031640"/>
            <ac:picMk id="1129" creationId="{0C3681B0-B087-57E6-CB9B-D81C4B6D9195}"/>
          </ac:picMkLst>
        </pc:picChg>
        <pc:picChg chg="mod">
          <ac:chgData name="Leslie Garcia" userId="c149ffe81ee9621e" providerId="LiveId" clId="{F46A5AB5-3972-48EB-90A7-D85F2B329CCC}" dt="2024-02-15T22:28:35.197" v="337" actId="1076"/>
          <ac:picMkLst>
            <pc:docMk/>
            <pc:sldMk cId="669342991" sldId="2143031640"/>
            <ac:picMk id="1133" creationId="{4060C159-970B-1B59-FF29-F8C9A87AD5C4}"/>
          </ac:picMkLst>
        </pc:picChg>
        <pc:picChg chg="mod">
          <ac:chgData name="Leslie Garcia" userId="c149ffe81ee9621e" providerId="LiveId" clId="{F46A5AB5-3972-48EB-90A7-D85F2B329CCC}" dt="2024-02-15T22:27:49.971" v="329" actId="1076"/>
          <ac:picMkLst>
            <pc:docMk/>
            <pc:sldMk cId="669342991" sldId="2143031640"/>
            <ac:picMk id="1180" creationId="{00107973-24DB-758D-2F16-6BFCAD673F01}"/>
          </ac:picMkLst>
        </pc:picChg>
        <pc:picChg chg="del">
          <ac:chgData name="Leslie Garcia" userId="c149ffe81ee9621e" providerId="LiveId" clId="{F46A5AB5-3972-48EB-90A7-D85F2B329CCC}" dt="2024-02-15T22:23:03.860" v="110" actId="478"/>
          <ac:picMkLst>
            <pc:docMk/>
            <pc:sldMk cId="669342991" sldId="2143031640"/>
            <ac:picMk id="1297" creationId="{5B97B669-699A-57A5-365F-EBCFFD3D77C5}"/>
          </ac:picMkLst>
        </pc:picChg>
        <pc:picChg chg="del">
          <ac:chgData name="Leslie Garcia" userId="c149ffe81ee9621e" providerId="LiveId" clId="{F46A5AB5-3972-48EB-90A7-D85F2B329CCC}" dt="2024-02-15T22:23:11.714" v="112" actId="478"/>
          <ac:picMkLst>
            <pc:docMk/>
            <pc:sldMk cId="669342991" sldId="2143031640"/>
            <ac:picMk id="1306" creationId="{2B7CC728-57E3-42A3-55EB-593FC3028B71}"/>
          </ac:picMkLst>
        </pc:picChg>
        <pc:picChg chg="del">
          <ac:chgData name="Leslie Garcia" userId="c149ffe81ee9621e" providerId="LiveId" clId="{F46A5AB5-3972-48EB-90A7-D85F2B329CCC}" dt="2024-02-15T22:23:09.177" v="111" actId="478"/>
          <ac:picMkLst>
            <pc:docMk/>
            <pc:sldMk cId="669342991" sldId="2143031640"/>
            <ac:picMk id="1331" creationId="{19056E15-9065-5DAC-B396-E9FBC7AC89A3}"/>
          </ac:picMkLst>
        </pc:picChg>
        <pc:picChg chg="del">
          <ac:chgData name="Leslie Garcia" userId="c149ffe81ee9621e" providerId="LiveId" clId="{F46A5AB5-3972-48EB-90A7-D85F2B329CCC}" dt="2024-02-15T22:23:32.898" v="118" actId="478"/>
          <ac:picMkLst>
            <pc:docMk/>
            <pc:sldMk cId="669342991" sldId="2143031640"/>
            <ac:picMk id="1347" creationId="{732E9095-FE19-9C30-C50F-1B92EE2B165A}"/>
          </ac:picMkLst>
        </pc:picChg>
        <pc:picChg chg="del">
          <ac:chgData name="Leslie Garcia" userId="c149ffe81ee9621e" providerId="LiveId" clId="{F46A5AB5-3972-48EB-90A7-D85F2B329CCC}" dt="2024-02-15T22:23:36.321" v="119" actId="478"/>
          <ac:picMkLst>
            <pc:docMk/>
            <pc:sldMk cId="669342991" sldId="2143031640"/>
            <ac:picMk id="1354" creationId="{6651B423-597E-23E3-C999-690C03820768}"/>
          </ac:picMkLst>
        </pc:picChg>
        <pc:cxnChg chg="mod">
          <ac:chgData name="Leslie Garcia" userId="c149ffe81ee9621e" providerId="LiveId" clId="{F46A5AB5-3972-48EB-90A7-D85F2B329CCC}" dt="2024-02-15T22:27:43.794" v="328" actId="1076"/>
          <ac:cxnSpMkLst>
            <pc:docMk/>
            <pc:sldMk cId="669342991" sldId="2143031640"/>
            <ac:cxnSpMk id="3" creationId="{6BC66E5C-F798-5B8F-2BFA-B4B15DCED1CF}"/>
          </ac:cxnSpMkLst>
        </pc:cxnChg>
        <pc:cxnChg chg="mod">
          <ac:chgData name="Leslie Garcia" userId="c149ffe81ee9621e" providerId="LiveId" clId="{F46A5AB5-3972-48EB-90A7-D85F2B329CCC}" dt="2024-02-15T22:27:49.971" v="329" actId="1076"/>
          <ac:cxnSpMkLst>
            <pc:docMk/>
            <pc:sldMk cId="669342991" sldId="2143031640"/>
            <ac:cxnSpMk id="6" creationId="{45CFB46A-3C0D-9D8B-36DB-F60714433AAC}"/>
          </ac:cxnSpMkLst>
        </pc:cxnChg>
        <pc:cxnChg chg="del">
          <ac:chgData name="Leslie Garcia" userId="c149ffe81ee9621e" providerId="LiveId" clId="{F46A5AB5-3972-48EB-90A7-D85F2B329CCC}" dt="2024-02-15T22:29:26.392" v="434" actId="478"/>
          <ac:cxnSpMkLst>
            <pc:docMk/>
            <pc:sldMk cId="669342991" sldId="2143031640"/>
            <ac:cxnSpMk id="23" creationId="{BCB80753-ACDA-C59F-3952-9B42E9F47820}"/>
          </ac:cxnSpMkLst>
        </pc:cxnChg>
        <pc:cxnChg chg="mod">
          <ac:chgData name="Leslie Garcia" userId="c149ffe81ee9621e" providerId="LiveId" clId="{F46A5AB5-3972-48EB-90A7-D85F2B329CCC}" dt="2024-02-15T22:28:35.197" v="337" actId="1076"/>
          <ac:cxnSpMkLst>
            <pc:docMk/>
            <pc:sldMk cId="669342991" sldId="2143031640"/>
            <ac:cxnSpMk id="24" creationId="{5CE5761D-8D76-0BFC-BDAF-92D1FF9049A5}"/>
          </ac:cxnSpMkLst>
        </pc:cxnChg>
        <pc:cxnChg chg="del">
          <ac:chgData name="Leslie Garcia" userId="c149ffe81ee9621e" providerId="LiveId" clId="{F46A5AB5-3972-48EB-90A7-D85F2B329CCC}" dt="2024-02-15T22:29:21.849" v="433" actId="478"/>
          <ac:cxnSpMkLst>
            <pc:docMk/>
            <pc:sldMk cId="669342991" sldId="2143031640"/>
            <ac:cxnSpMk id="27" creationId="{9FF39566-F754-1C00-5FA8-E45AB5067B17}"/>
          </ac:cxnSpMkLst>
        </pc:cxnChg>
        <pc:cxnChg chg="del mod">
          <ac:chgData name="Leslie Garcia" userId="c149ffe81ee9621e" providerId="LiveId" clId="{F46A5AB5-3972-48EB-90A7-D85F2B329CCC}" dt="2024-02-15T22:28:25.985" v="335" actId="478"/>
          <ac:cxnSpMkLst>
            <pc:docMk/>
            <pc:sldMk cId="669342991" sldId="2143031640"/>
            <ac:cxnSpMk id="47" creationId="{F9713336-3B94-248B-CB17-BC348A6E8D00}"/>
          </ac:cxnSpMkLst>
        </pc:cxnChg>
        <pc:cxnChg chg="del">
          <ac:chgData name="Leslie Garcia" userId="c149ffe81ee9621e" providerId="LiveId" clId="{F46A5AB5-3972-48EB-90A7-D85F2B329CCC}" dt="2024-02-15T22:23:09.177" v="111" actId="478"/>
          <ac:cxnSpMkLst>
            <pc:docMk/>
            <pc:sldMk cId="669342991" sldId="2143031640"/>
            <ac:cxnSpMk id="77" creationId="{8BE445EB-89B7-A461-4066-33C7488DD93F}"/>
          </ac:cxnSpMkLst>
        </pc:cxnChg>
        <pc:cxnChg chg="mod">
          <ac:chgData name="Leslie Garcia" userId="c149ffe81ee9621e" providerId="LiveId" clId="{F46A5AB5-3972-48EB-90A7-D85F2B329CCC}" dt="2024-02-15T22:28:18.177" v="333" actId="1076"/>
          <ac:cxnSpMkLst>
            <pc:docMk/>
            <pc:sldMk cId="669342991" sldId="2143031640"/>
            <ac:cxnSpMk id="92" creationId="{B2C0C2A1-D249-7BB4-536F-921FD75885AB}"/>
          </ac:cxnSpMkLst>
        </pc:cxnChg>
        <pc:cxnChg chg="mod">
          <ac:chgData name="Leslie Garcia" userId="c149ffe81ee9621e" providerId="LiveId" clId="{F46A5AB5-3972-48EB-90A7-D85F2B329CCC}" dt="2024-02-15T22:26:01.766" v="317" actId="1076"/>
          <ac:cxnSpMkLst>
            <pc:docMk/>
            <pc:sldMk cId="669342991" sldId="2143031640"/>
            <ac:cxnSpMk id="102" creationId="{2A6B013C-88E4-79D7-AFEB-7419E6BC673E}"/>
          </ac:cxnSpMkLst>
        </pc:cxnChg>
        <pc:cxnChg chg="mod">
          <ac:chgData name="Leslie Garcia" userId="c149ffe81ee9621e" providerId="LiveId" clId="{F46A5AB5-3972-48EB-90A7-D85F2B329CCC}" dt="2024-02-15T22:27:49.971" v="329" actId="1076"/>
          <ac:cxnSpMkLst>
            <pc:docMk/>
            <pc:sldMk cId="669342991" sldId="2143031640"/>
            <ac:cxnSpMk id="105" creationId="{CB51FB7C-9D95-E74A-6D2E-F38F77D91D54}"/>
          </ac:cxnSpMkLst>
        </pc:cxnChg>
        <pc:cxnChg chg="mod">
          <ac:chgData name="Leslie Garcia" userId="c149ffe81ee9621e" providerId="LiveId" clId="{F46A5AB5-3972-48EB-90A7-D85F2B329CCC}" dt="2024-02-15T22:28:35.197" v="337" actId="1076"/>
          <ac:cxnSpMkLst>
            <pc:docMk/>
            <pc:sldMk cId="669342991" sldId="2143031640"/>
            <ac:cxnSpMk id="1075" creationId="{F9EB67BC-23CC-4CB2-24A0-E0C01E2FB8B6}"/>
          </ac:cxnSpMkLst>
        </pc:cxnChg>
        <pc:cxnChg chg="mod">
          <ac:chgData name="Leslie Garcia" userId="c149ffe81ee9621e" providerId="LiveId" clId="{F46A5AB5-3972-48EB-90A7-D85F2B329CCC}" dt="2024-02-15T22:28:35.197" v="337" actId="1076"/>
          <ac:cxnSpMkLst>
            <pc:docMk/>
            <pc:sldMk cId="669342991" sldId="2143031640"/>
            <ac:cxnSpMk id="1078" creationId="{AEEA06C3-F3A2-574B-A77B-77B488DF64BC}"/>
          </ac:cxnSpMkLst>
        </pc:cxnChg>
        <pc:cxnChg chg="mod">
          <ac:chgData name="Leslie Garcia" userId="c149ffe81ee9621e" providerId="LiveId" clId="{F46A5AB5-3972-48EB-90A7-D85F2B329CCC}" dt="2024-02-15T22:28:18.177" v="333" actId="1076"/>
          <ac:cxnSpMkLst>
            <pc:docMk/>
            <pc:sldMk cId="669342991" sldId="2143031640"/>
            <ac:cxnSpMk id="1109" creationId="{ABD06411-A64A-3C93-AC31-1615A13415E2}"/>
          </ac:cxnSpMkLst>
        </pc:cxnChg>
        <pc:cxnChg chg="del mod">
          <ac:chgData name="Leslie Garcia" userId="c149ffe81ee9621e" providerId="LiveId" clId="{F46A5AB5-3972-48EB-90A7-D85F2B329CCC}" dt="2024-02-15T22:26:47.079" v="326" actId="478"/>
          <ac:cxnSpMkLst>
            <pc:docMk/>
            <pc:sldMk cId="669342991" sldId="2143031640"/>
            <ac:cxnSpMk id="1258" creationId="{6EB42C6F-323C-7147-0A33-148F98915884}"/>
          </ac:cxnSpMkLst>
        </pc:cxnChg>
        <pc:cxnChg chg="del mod">
          <ac:chgData name="Leslie Garcia" userId="c149ffe81ee9621e" providerId="LiveId" clId="{F46A5AB5-3972-48EB-90A7-D85F2B329CCC}" dt="2024-02-15T22:26:49.614" v="327" actId="478"/>
          <ac:cxnSpMkLst>
            <pc:docMk/>
            <pc:sldMk cId="669342991" sldId="2143031640"/>
            <ac:cxnSpMk id="1261" creationId="{CA81CE9C-7353-56F5-8778-0051B6429EAB}"/>
          </ac:cxnSpMkLst>
        </pc:cxnChg>
        <pc:cxnChg chg="del">
          <ac:chgData name="Leslie Garcia" userId="c149ffe81ee9621e" providerId="LiveId" clId="{F46A5AB5-3972-48EB-90A7-D85F2B329CCC}" dt="2024-02-15T22:26:33.006" v="324" actId="478"/>
          <ac:cxnSpMkLst>
            <pc:docMk/>
            <pc:sldMk cId="669342991" sldId="2143031640"/>
            <ac:cxnSpMk id="1280" creationId="{31CA619A-BC9B-0003-EF60-7B30BBC4AA9D}"/>
          </ac:cxnSpMkLst>
        </pc:cxnChg>
        <pc:cxnChg chg="mod">
          <ac:chgData name="Leslie Garcia" userId="c149ffe81ee9621e" providerId="LiveId" clId="{F46A5AB5-3972-48EB-90A7-D85F2B329CCC}" dt="2024-02-15T22:27:49.971" v="329" actId="1076"/>
          <ac:cxnSpMkLst>
            <pc:docMk/>
            <pc:sldMk cId="669342991" sldId="2143031640"/>
            <ac:cxnSpMk id="1286" creationId="{79F8EBCC-03CA-4214-F1DC-115A4E10B6A0}"/>
          </ac:cxnSpMkLst>
        </pc:cxnChg>
        <pc:cxnChg chg="del">
          <ac:chgData name="Leslie Garcia" userId="c149ffe81ee9621e" providerId="LiveId" clId="{F46A5AB5-3972-48EB-90A7-D85F2B329CCC}" dt="2024-02-15T22:23:09.177" v="111" actId="478"/>
          <ac:cxnSpMkLst>
            <pc:docMk/>
            <pc:sldMk cId="669342991" sldId="2143031640"/>
            <ac:cxnSpMk id="1323" creationId="{EC554FCC-65F5-4726-E97D-50A15F29467E}"/>
          </ac:cxnSpMkLst>
        </pc:cxnChg>
        <pc:cxnChg chg="del">
          <ac:chgData name="Leslie Garcia" userId="c149ffe81ee9621e" providerId="LiveId" clId="{F46A5AB5-3972-48EB-90A7-D85F2B329CCC}" dt="2024-02-15T22:23:32.898" v="118" actId="478"/>
          <ac:cxnSpMkLst>
            <pc:docMk/>
            <pc:sldMk cId="669342991" sldId="2143031640"/>
            <ac:cxnSpMk id="1339" creationId="{83E6C93E-DA69-562E-8A04-F4EB14328E71}"/>
          </ac:cxnSpMkLst>
        </pc:cxnChg>
        <pc:cxnChg chg="del">
          <ac:chgData name="Leslie Garcia" userId="c149ffe81ee9621e" providerId="LiveId" clId="{F46A5AB5-3972-48EB-90A7-D85F2B329CCC}" dt="2024-02-15T22:29:26.392" v="434" actId="478"/>
          <ac:cxnSpMkLst>
            <pc:docMk/>
            <pc:sldMk cId="669342991" sldId="2143031640"/>
            <ac:cxnSpMk id="1351" creationId="{7A4E683A-EBBE-C0A0-A4DC-3B775A1E6716}"/>
          </ac:cxnSpMkLst>
        </pc:cxnChg>
        <pc:cxnChg chg="del">
          <ac:chgData name="Leslie Garcia" userId="c149ffe81ee9621e" providerId="LiveId" clId="{F46A5AB5-3972-48EB-90A7-D85F2B329CCC}" dt="2024-02-15T22:29:28.660" v="435" actId="478"/>
          <ac:cxnSpMkLst>
            <pc:docMk/>
            <pc:sldMk cId="669342991" sldId="2143031640"/>
            <ac:cxnSpMk id="1352" creationId="{3B19DFFF-6DA0-F63A-B660-C740838CB989}"/>
          </ac:cxnSpMkLst>
        </pc:cxnChg>
        <pc:cxnChg chg="del">
          <ac:chgData name="Leslie Garcia" userId="c149ffe81ee9621e" providerId="LiveId" clId="{F46A5AB5-3972-48EB-90A7-D85F2B329CCC}" dt="2024-02-15T22:23:32.898" v="118" actId="478"/>
          <ac:cxnSpMkLst>
            <pc:docMk/>
            <pc:sldMk cId="669342991" sldId="2143031640"/>
            <ac:cxnSpMk id="1356" creationId="{20494C99-AA99-9205-079A-7AD3238C8336}"/>
          </ac:cxnSpMkLst>
        </pc:cxnChg>
        <pc:cxnChg chg="mod">
          <ac:chgData name="Leslie Garcia" userId="c149ffe81ee9621e" providerId="LiveId" clId="{F46A5AB5-3972-48EB-90A7-D85F2B329CCC}" dt="2024-02-15T22:28:18.177" v="333" actId="1076"/>
          <ac:cxnSpMkLst>
            <pc:docMk/>
            <pc:sldMk cId="669342991" sldId="2143031640"/>
            <ac:cxnSpMk id="1406" creationId="{8D74AC8C-EA67-A98D-26CE-1CD914CFBE17}"/>
          </ac:cxnSpMkLst>
        </pc:cxnChg>
        <pc:cxnChg chg="mod">
          <ac:chgData name="Leslie Garcia" userId="c149ffe81ee9621e" providerId="LiveId" clId="{F46A5AB5-3972-48EB-90A7-D85F2B329CCC}" dt="2024-02-15T22:27:49.971" v="329" actId="1076"/>
          <ac:cxnSpMkLst>
            <pc:docMk/>
            <pc:sldMk cId="669342991" sldId="2143031640"/>
            <ac:cxnSpMk id="1421" creationId="{3B3C100A-E9A7-F5BF-4CF0-4713B6555E0D}"/>
          </ac:cxnSpMkLst>
        </pc:cxnChg>
        <pc:cxnChg chg="mod">
          <ac:chgData name="Leslie Garcia" userId="c149ffe81ee9621e" providerId="LiveId" clId="{F46A5AB5-3972-48EB-90A7-D85F2B329CCC}" dt="2024-02-15T22:27:43.794" v="328" actId="1076"/>
          <ac:cxnSpMkLst>
            <pc:docMk/>
            <pc:sldMk cId="669342991" sldId="2143031640"/>
            <ac:cxnSpMk id="1425" creationId="{8EB18155-98F6-BBC3-053C-1C014696714C}"/>
          </ac:cxnSpMkLst>
        </pc:cxnChg>
      </pc:sldChg>
      <pc:sldChg chg="addSp delSp modSp new mod">
        <pc:chgData name="Leslie Garcia" userId="c149ffe81ee9621e" providerId="LiveId" clId="{F46A5AB5-3972-48EB-90A7-D85F2B329CCC}" dt="2024-02-15T22:03:57.460" v="29" actId="478"/>
        <pc:sldMkLst>
          <pc:docMk/>
          <pc:sldMk cId="3874231385" sldId="2143031641"/>
        </pc:sldMkLst>
        <pc:spChg chg="del mod">
          <ac:chgData name="Leslie Garcia" userId="c149ffe81ee9621e" providerId="LiveId" clId="{F46A5AB5-3972-48EB-90A7-D85F2B329CCC}" dt="2024-02-15T22:03:57.460" v="29" actId="478"/>
          <ac:spMkLst>
            <pc:docMk/>
            <pc:sldMk cId="3874231385" sldId="2143031641"/>
            <ac:spMk id="2" creationId="{5AD37B4C-6FC6-8B2D-6225-20B071ED8FFF}"/>
          </ac:spMkLst>
        </pc:spChg>
        <pc:spChg chg="del">
          <ac:chgData name="Leslie Garcia" userId="c149ffe81ee9621e" providerId="LiveId" clId="{F46A5AB5-3972-48EB-90A7-D85F2B329CCC}" dt="2024-02-15T22:03:55.961" v="27" actId="478"/>
          <ac:spMkLst>
            <pc:docMk/>
            <pc:sldMk cId="3874231385" sldId="2143031641"/>
            <ac:spMk id="3" creationId="{84593B23-5BF0-1889-4509-231DD97A4E3C}"/>
          </ac:spMkLst>
        </pc:spChg>
        <pc:spChg chg="add">
          <ac:chgData name="Leslie Garcia" userId="c149ffe81ee9621e" providerId="LiveId" clId="{F46A5AB5-3972-48EB-90A7-D85F2B329CCC}" dt="2024-02-15T22:03:51.363" v="26" actId="22"/>
          <ac:spMkLst>
            <pc:docMk/>
            <pc:sldMk cId="3874231385" sldId="2143031641"/>
            <ac:spMk id="6" creationId="{C6C916C2-BC84-E95F-7391-0901FB6E5965}"/>
          </ac:spMkLst>
        </pc:spChg>
      </pc:sldChg>
      <pc:sldMasterChg chg="modSldLayout">
        <pc:chgData name="Leslie Garcia" userId="c149ffe81ee9621e" providerId="LiveId" clId="{F46A5AB5-3972-48EB-90A7-D85F2B329CCC}" dt="2024-02-15T23:11:48.612" v="2178" actId="29295"/>
        <pc:sldMasterMkLst>
          <pc:docMk/>
          <pc:sldMasterMk cId="468759558" sldId="2147483648"/>
        </pc:sldMasterMkLst>
        <pc:sldLayoutChg chg="modSp mod">
          <pc:chgData name="Leslie Garcia" userId="c149ffe81ee9621e" providerId="LiveId" clId="{F46A5AB5-3972-48EB-90A7-D85F2B329CCC}" dt="2024-02-15T23:11:48.612" v="2178" actId="29295"/>
          <pc:sldLayoutMkLst>
            <pc:docMk/>
            <pc:sldMasterMk cId="468759558" sldId="2147483648"/>
            <pc:sldLayoutMk cId="2626990206" sldId="2147483649"/>
          </pc:sldLayoutMkLst>
          <pc:picChg chg="mod">
            <ac:chgData name="Leslie Garcia" userId="c149ffe81ee9621e" providerId="LiveId" clId="{F46A5AB5-3972-48EB-90A7-D85F2B329CCC}" dt="2024-02-15T23:11:48.612" v="2178" actId="29295"/>
            <ac:picMkLst>
              <pc:docMk/>
              <pc:sldMasterMk cId="468759558" sldId="2147483648"/>
              <pc:sldLayoutMk cId="2626990206" sldId="2147483649"/>
              <ac:picMk id="7" creationId="{1C4B2FC9-3B2F-638D-5B0B-D9A71F2364F5}"/>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67D5B6-66A5-4D7D-855B-3BE5B88C45A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218AFC3B-AB36-41D2-AAD5-0D6A4F2B6A0E}">
      <dgm:prSet phldrT="[Text]"/>
      <dgm:spPr/>
      <dgm:t>
        <a:bodyPr/>
        <a:lstStyle/>
        <a:p>
          <a:r>
            <a:rPr lang="en-US" dirty="0">
              <a:latin typeface="+mn-lt"/>
              <a:ea typeface="Calibri"/>
              <a:cs typeface="Calibri"/>
            </a:rPr>
            <a:t>App1- Global Unit FROB (User Form- Target User- Unit Commander)</a:t>
          </a:r>
          <a:endParaRPr lang="en-US" dirty="0">
            <a:latin typeface="+mn-lt"/>
          </a:endParaRPr>
        </a:p>
      </dgm:t>
    </dgm:pt>
    <dgm:pt modelId="{ECA7DF80-95F2-47B8-BA76-78F90A1375D4}" type="parTrans" cxnId="{2BFDD9BF-99F7-4242-93C7-415340981646}">
      <dgm:prSet/>
      <dgm:spPr/>
      <dgm:t>
        <a:bodyPr/>
        <a:lstStyle/>
        <a:p>
          <a:endParaRPr lang="en-US">
            <a:latin typeface="+mn-lt"/>
          </a:endParaRPr>
        </a:p>
      </dgm:t>
    </dgm:pt>
    <dgm:pt modelId="{CF20A1D1-BC1A-4407-A413-E1EF9D949BD6}" type="sibTrans" cxnId="{2BFDD9BF-99F7-4242-93C7-415340981646}">
      <dgm:prSet/>
      <dgm:spPr/>
      <dgm:t>
        <a:bodyPr/>
        <a:lstStyle/>
        <a:p>
          <a:endParaRPr lang="en-US">
            <a:latin typeface="+mn-lt"/>
          </a:endParaRPr>
        </a:p>
      </dgm:t>
    </dgm:pt>
    <dgm:pt modelId="{B2EB2F9A-FEE3-4594-9734-B98351F74580}">
      <dgm:prSet phldrT="[Text]"/>
      <dgm:spPr/>
      <dgm:t>
        <a:bodyPr/>
        <a:lstStyle/>
        <a:p>
          <a:pPr rtl="0">
            <a:buFont typeface="+mj-lt"/>
            <a:buAutoNum type="arabicPeriod"/>
          </a:pPr>
          <a:r>
            <a:rPr lang="en-US" dirty="0">
              <a:latin typeface="+mn-lt"/>
            </a:rPr>
            <a:t> Unit #/Desig</a:t>
          </a:r>
        </a:p>
      </dgm:t>
    </dgm:pt>
    <dgm:pt modelId="{9613598C-AE99-49B1-92E9-86E487CA7399}" type="parTrans" cxnId="{409C5B03-0AB8-4F76-BA27-E763E8BA4BB9}">
      <dgm:prSet/>
      <dgm:spPr/>
      <dgm:t>
        <a:bodyPr/>
        <a:lstStyle/>
        <a:p>
          <a:endParaRPr lang="en-US">
            <a:latin typeface="+mn-lt"/>
          </a:endParaRPr>
        </a:p>
      </dgm:t>
    </dgm:pt>
    <dgm:pt modelId="{698983CF-AF3E-4DFD-9A6B-1ADBFBAC646B}" type="sibTrans" cxnId="{409C5B03-0AB8-4F76-BA27-E763E8BA4BB9}">
      <dgm:prSet/>
      <dgm:spPr/>
      <dgm:t>
        <a:bodyPr/>
        <a:lstStyle/>
        <a:p>
          <a:endParaRPr lang="en-US">
            <a:latin typeface="+mn-lt"/>
          </a:endParaRPr>
        </a:p>
      </dgm:t>
    </dgm:pt>
    <dgm:pt modelId="{C18C12BA-C578-4787-A1FE-3BE26B58D748}">
      <dgm:prSet phldrT="[Text]"/>
      <dgm:spPr/>
      <dgm:t>
        <a:bodyPr/>
        <a:lstStyle/>
        <a:p>
          <a:pPr rtl="0">
            <a:buFont typeface="+mj-lt"/>
            <a:buAutoNum type="arabicPeriod"/>
          </a:pPr>
          <a:r>
            <a:rPr lang="en-US" b="0" dirty="0">
              <a:latin typeface="+mn-lt"/>
            </a:rPr>
            <a:t> Type Aircraft</a:t>
          </a:r>
        </a:p>
      </dgm:t>
    </dgm:pt>
    <dgm:pt modelId="{E6C81128-BC14-403A-A079-61A448FA275F}" type="parTrans" cxnId="{A7EE27AE-8714-42B2-A1F2-F8A48A479534}">
      <dgm:prSet/>
      <dgm:spPr/>
      <dgm:t>
        <a:bodyPr/>
        <a:lstStyle/>
        <a:p>
          <a:endParaRPr lang="en-US">
            <a:latin typeface="+mn-lt"/>
          </a:endParaRPr>
        </a:p>
      </dgm:t>
    </dgm:pt>
    <dgm:pt modelId="{57A3CCC3-9E27-4331-B5F4-4D25AD599645}" type="sibTrans" cxnId="{A7EE27AE-8714-42B2-A1F2-F8A48A479534}">
      <dgm:prSet/>
      <dgm:spPr/>
      <dgm:t>
        <a:bodyPr/>
        <a:lstStyle/>
        <a:p>
          <a:endParaRPr lang="en-US">
            <a:latin typeface="+mn-lt"/>
          </a:endParaRPr>
        </a:p>
      </dgm:t>
    </dgm:pt>
    <dgm:pt modelId="{3F0556D6-EF4F-4D4B-9F34-FD48C1FF54D5}">
      <dgm:prSet phldrT="[Text]"/>
      <dgm:spPr/>
      <dgm:t>
        <a:bodyPr/>
        <a:lstStyle/>
        <a:p>
          <a:r>
            <a:rPr lang="en-US" dirty="0">
              <a:latin typeface="+mn-lt"/>
            </a:rPr>
            <a:t>App3- Base FROB (User Form- Target Users- Airfield Manager, LRS, SFS, MXG)</a:t>
          </a:r>
        </a:p>
      </dgm:t>
    </dgm:pt>
    <dgm:pt modelId="{11DADAB0-EB66-4999-AB46-3BA62FA29BF7}" type="parTrans" cxnId="{240DE512-9D82-4D1B-8819-6BD30D904C4B}">
      <dgm:prSet/>
      <dgm:spPr/>
      <dgm:t>
        <a:bodyPr/>
        <a:lstStyle/>
        <a:p>
          <a:endParaRPr lang="en-US">
            <a:latin typeface="+mn-lt"/>
          </a:endParaRPr>
        </a:p>
      </dgm:t>
    </dgm:pt>
    <dgm:pt modelId="{9789C961-2B77-4CC0-8AE3-005294BC0A77}" type="sibTrans" cxnId="{240DE512-9D82-4D1B-8819-6BD30D904C4B}">
      <dgm:prSet/>
      <dgm:spPr/>
      <dgm:t>
        <a:bodyPr/>
        <a:lstStyle/>
        <a:p>
          <a:endParaRPr lang="en-US">
            <a:latin typeface="+mn-lt"/>
          </a:endParaRPr>
        </a:p>
      </dgm:t>
    </dgm:pt>
    <dgm:pt modelId="{2D4903DD-BD4E-418B-9100-71D5A82BF4F6}">
      <dgm:prSet phldrT="[Text]"/>
      <dgm:spPr/>
      <dgm:t>
        <a:bodyPr/>
        <a:lstStyle/>
        <a:p>
          <a:r>
            <a:rPr lang="en-US" dirty="0">
              <a:latin typeface="+mn-lt"/>
              <a:ea typeface="Calibri"/>
              <a:cs typeface="Calibri"/>
            </a:rPr>
            <a:t>App2- Unit Weapons FROB (User Form- Target User- Unit Weapons Officer)</a:t>
          </a:r>
          <a:endParaRPr lang="en-US" dirty="0">
            <a:latin typeface="+mn-lt"/>
          </a:endParaRPr>
        </a:p>
      </dgm:t>
    </dgm:pt>
    <dgm:pt modelId="{02D2B1CC-589C-4E22-8852-A2CD19BC6B0E}" type="sibTrans" cxnId="{9BA71E38-FBCC-4F3F-A044-5E968D8B1A3C}">
      <dgm:prSet/>
      <dgm:spPr/>
      <dgm:t>
        <a:bodyPr/>
        <a:lstStyle/>
        <a:p>
          <a:endParaRPr lang="en-US">
            <a:latin typeface="+mn-lt"/>
          </a:endParaRPr>
        </a:p>
      </dgm:t>
    </dgm:pt>
    <dgm:pt modelId="{2614E572-85F1-458A-959E-28632B7EA1AF}" type="parTrans" cxnId="{9BA71E38-FBCC-4F3F-A044-5E968D8B1A3C}">
      <dgm:prSet/>
      <dgm:spPr/>
      <dgm:t>
        <a:bodyPr/>
        <a:lstStyle/>
        <a:p>
          <a:endParaRPr lang="en-US">
            <a:latin typeface="+mn-lt"/>
          </a:endParaRPr>
        </a:p>
      </dgm:t>
    </dgm:pt>
    <dgm:pt modelId="{5971933D-0B7A-49F0-8CB5-ED632B56799E}">
      <dgm:prSet phldrT="[Text]"/>
      <dgm:spPr/>
      <dgm:t>
        <a:bodyPr/>
        <a:lstStyle/>
        <a:p>
          <a:pPr rtl="0">
            <a:buFont typeface="+mj-lt"/>
            <a:buAutoNum type="arabicPeriod"/>
          </a:pPr>
          <a:r>
            <a:rPr lang="en-US" dirty="0">
              <a:latin typeface="+mn-lt"/>
            </a:rPr>
            <a:t> Runway</a:t>
          </a:r>
          <a:endParaRPr lang="en-US" b="1" dirty="0">
            <a:latin typeface="+mn-lt"/>
          </a:endParaRPr>
        </a:p>
      </dgm:t>
    </dgm:pt>
    <dgm:pt modelId="{E3AE15FD-F586-4352-9BE7-0D04E4943653}" type="parTrans" cxnId="{60C58F77-1C4D-4253-8DAA-02533996D7C3}">
      <dgm:prSet/>
      <dgm:spPr/>
      <dgm:t>
        <a:bodyPr/>
        <a:lstStyle/>
        <a:p>
          <a:endParaRPr lang="en-US">
            <a:latin typeface="+mn-lt"/>
          </a:endParaRPr>
        </a:p>
      </dgm:t>
    </dgm:pt>
    <dgm:pt modelId="{5691CD50-8029-4F13-BBB3-82899046F691}" type="sibTrans" cxnId="{60C58F77-1C4D-4253-8DAA-02533996D7C3}">
      <dgm:prSet/>
      <dgm:spPr/>
      <dgm:t>
        <a:bodyPr/>
        <a:lstStyle/>
        <a:p>
          <a:endParaRPr lang="en-US">
            <a:latin typeface="+mn-lt"/>
          </a:endParaRPr>
        </a:p>
      </dgm:t>
    </dgm:pt>
    <dgm:pt modelId="{A25A08F6-275E-4993-8F04-EB525EDDCF76}">
      <dgm:prSet/>
      <dgm:spPr/>
      <dgm:t>
        <a:bodyPr/>
        <a:lstStyle/>
        <a:p>
          <a:pPr rtl="0">
            <a:buFont typeface="+mj-lt"/>
            <a:buAutoNum type="arabicPeriod"/>
          </a:pPr>
          <a:r>
            <a:rPr lang="en-US" dirty="0">
              <a:latin typeface="+mn-lt"/>
            </a:rPr>
            <a:t> Fuel Capacity by Type + Qty by Type</a:t>
          </a:r>
        </a:p>
      </dgm:t>
    </dgm:pt>
    <dgm:pt modelId="{84B99C48-17DA-46BC-8DE3-2DF533CCFEE6}" type="parTrans" cxnId="{DE9E7999-7944-4ACA-8E07-F07719E1C255}">
      <dgm:prSet/>
      <dgm:spPr/>
      <dgm:t>
        <a:bodyPr/>
        <a:lstStyle/>
        <a:p>
          <a:endParaRPr lang="en-US">
            <a:latin typeface="+mn-lt"/>
          </a:endParaRPr>
        </a:p>
      </dgm:t>
    </dgm:pt>
    <dgm:pt modelId="{6A031F4A-6410-4E34-85DD-48BE7FCC3493}" type="sibTrans" cxnId="{DE9E7999-7944-4ACA-8E07-F07719E1C255}">
      <dgm:prSet/>
      <dgm:spPr/>
      <dgm:t>
        <a:bodyPr/>
        <a:lstStyle/>
        <a:p>
          <a:endParaRPr lang="en-US">
            <a:latin typeface="+mn-lt"/>
          </a:endParaRPr>
        </a:p>
      </dgm:t>
    </dgm:pt>
    <dgm:pt modelId="{26B12F2E-8726-4C0F-9068-90DCBAC109B1}">
      <dgm:prSet phldrT="[Text]"/>
      <dgm:spPr/>
      <dgm:t>
        <a:bodyPr/>
        <a:lstStyle/>
        <a:p>
          <a:pPr rtl="0">
            <a:buFont typeface="+mj-lt"/>
            <a:buAutoNum type="arabicPeriod"/>
          </a:pPr>
          <a:r>
            <a:rPr lang="en-US" dirty="0">
              <a:latin typeface="+mn-lt"/>
            </a:rPr>
            <a:t> Taxiway</a:t>
          </a:r>
          <a:endParaRPr lang="en-US" b="1" dirty="0">
            <a:latin typeface="+mn-lt"/>
          </a:endParaRPr>
        </a:p>
      </dgm:t>
    </dgm:pt>
    <dgm:pt modelId="{A193C166-AA3B-4C37-9E2A-E5A77C539ACA}" type="parTrans" cxnId="{E0114914-A932-440B-BFB4-4F1C6BAA7B70}">
      <dgm:prSet/>
      <dgm:spPr/>
      <dgm:t>
        <a:bodyPr/>
        <a:lstStyle/>
        <a:p>
          <a:endParaRPr lang="en-US">
            <a:latin typeface="+mn-lt"/>
          </a:endParaRPr>
        </a:p>
      </dgm:t>
    </dgm:pt>
    <dgm:pt modelId="{E11A6AA8-E7A1-4262-BB13-C0D8BC6EA21D}" type="sibTrans" cxnId="{E0114914-A932-440B-BFB4-4F1C6BAA7B70}">
      <dgm:prSet/>
      <dgm:spPr/>
      <dgm:t>
        <a:bodyPr/>
        <a:lstStyle/>
        <a:p>
          <a:endParaRPr lang="en-US">
            <a:latin typeface="+mn-lt"/>
          </a:endParaRPr>
        </a:p>
      </dgm:t>
    </dgm:pt>
    <dgm:pt modelId="{A12E03E7-8602-4B0E-9EBE-E42F3ADABA18}">
      <dgm:prSet phldrT="[Text]"/>
      <dgm:spPr/>
      <dgm:t>
        <a:bodyPr/>
        <a:lstStyle/>
        <a:p>
          <a:pPr rtl="0">
            <a:buFont typeface="+mj-lt"/>
            <a:buAutoNum type="arabicPeriod"/>
          </a:pPr>
          <a:r>
            <a:rPr lang="en-US" dirty="0">
              <a:latin typeface="+mn-lt"/>
            </a:rPr>
            <a:t> Ramp + Hydrant/Truck?</a:t>
          </a:r>
          <a:endParaRPr lang="en-US" b="1" dirty="0">
            <a:latin typeface="+mn-lt"/>
          </a:endParaRPr>
        </a:p>
      </dgm:t>
    </dgm:pt>
    <dgm:pt modelId="{CCE0A315-4EFA-450F-BAA5-2EA021A6AAED}" type="parTrans" cxnId="{58FA4A0D-B391-4903-85F7-CCB49FCF3527}">
      <dgm:prSet/>
      <dgm:spPr/>
      <dgm:t>
        <a:bodyPr/>
        <a:lstStyle/>
        <a:p>
          <a:endParaRPr lang="en-US">
            <a:latin typeface="+mn-lt"/>
          </a:endParaRPr>
        </a:p>
      </dgm:t>
    </dgm:pt>
    <dgm:pt modelId="{9700C9AE-B012-498F-8E3B-A1DDBAB8C6C0}" type="sibTrans" cxnId="{58FA4A0D-B391-4903-85F7-CCB49FCF3527}">
      <dgm:prSet/>
      <dgm:spPr/>
      <dgm:t>
        <a:bodyPr/>
        <a:lstStyle/>
        <a:p>
          <a:endParaRPr lang="en-US">
            <a:latin typeface="+mn-lt"/>
          </a:endParaRPr>
        </a:p>
      </dgm:t>
    </dgm:pt>
    <dgm:pt modelId="{0E1B3FC6-EE82-48ED-9A40-8E8921C4AD6F}">
      <dgm:prSet phldrT="[Text]"/>
      <dgm:spPr/>
      <dgm:t>
        <a:bodyPr/>
        <a:lstStyle/>
        <a:p>
          <a:pPr rtl="0">
            <a:buFont typeface="+mj-lt"/>
            <a:buAutoNum type="arabicPeriod"/>
          </a:pPr>
          <a:r>
            <a:rPr lang="en-US" dirty="0">
              <a:latin typeface="+mn-lt"/>
            </a:rPr>
            <a:t> Type Aircraft</a:t>
          </a:r>
        </a:p>
      </dgm:t>
    </dgm:pt>
    <dgm:pt modelId="{E61B2F3C-B993-4E59-849E-37CC3E7B9484}" type="parTrans" cxnId="{93A3B0EA-58A4-4CA0-B495-5D9776142C37}">
      <dgm:prSet/>
      <dgm:spPr/>
      <dgm:t>
        <a:bodyPr/>
        <a:lstStyle/>
        <a:p>
          <a:endParaRPr lang="en-US">
            <a:latin typeface="+mn-lt"/>
          </a:endParaRPr>
        </a:p>
      </dgm:t>
    </dgm:pt>
    <dgm:pt modelId="{AB624EB6-F5FF-4E62-824B-C0EEA710204F}" type="sibTrans" cxnId="{93A3B0EA-58A4-4CA0-B495-5D9776142C37}">
      <dgm:prSet/>
      <dgm:spPr/>
      <dgm:t>
        <a:bodyPr/>
        <a:lstStyle/>
        <a:p>
          <a:endParaRPr lang="en-US">
            <a:latin typeface="+mn-lt"/>
          </a:endParaRPr>
        </a:p>
      </dgm:t>
    </dgm:pt>
    <dgm:pt modelId="{C56536CE-979D-4ED5-B7DC-8AEE031EB318}">
      <dgm:prSet phldrT="[Text]"/>
      <dgm:spPr/>
      <dgm:t>
        <a:bodyPr/>
        <a:lstStyle/>
        <a:p>
          <a:pPr rtl="0">
            <a:buFont typeface="+mj-lt"/>
            <a:buAutoNum type="arabicPeriod"/>
          </a:pPr>
          <a:r>
            <a:rPr lang="en-US" dirty="0">
              <a:latin typeface="+mn-lt"/>
            </a:rPr>
            <a:t> # PAA (Primary Aircraft Assigned)</a:t>
          </a:r>
        </a:p>
      </dgm:t>
    </dgm:pt>
    <dgm:pt modelId="{C247ADAB-A310-49E5-9AFA-4DC1560227BC}" type="parTrans" cxnId="{6F24074E-ED05-41CF-84A2-AB450592FB2E}">
      <dgm:prSet/>
      <dgm:spPr/>
      <dgm:t>
        <a:bodyPr/>
        <a:lstStyle/>
        <a:p>
          <a:endParaRPr lang="en-US">
            <a:latin typeface="+mn-lt"/>
          </a:endParaRPr>
        </a:p>
      </dgm:t>
    </dgm:pt>
    <dgm:pt modelId="{0F16870D-1C9A-4666-BA04-C17A8C2E08AE}" type="sibTrans" cxnId="{6F24074E-ED05-41CF-84A2-AB450592FB2E}">
      <dgm:prSet/>
      <dgm:spPr/>
      <dgm:t>
        <a:bodyPr/>
        <a:lstStyle/>
        <a:p>
          <a:endParaRPr lang="en-US">
            <a:latin typeface="+mn-lt"/>
          </a:endParaRPr>
        </a:p>
      </dgm:t>
    </dgm:pt>
    <dgm:pt modelId="{52F22191-F4AB-444F-B002-E7815422438B}">
      <dgm:prSet phldrT="[Text]"/>
      <dgm:spPr/>
      <dgm:t>
        <a:bodyPr/>
        <a:lstStyle/>
        <a:p>
          <a:pPr rtl="0">
            <a:buFont typeface="+mj-lt"/>
            <a:buAutoNum type="arabicPeriod"/>
          </a:pPr>
          <a:r>
            <a:rPr lang="en-US" dirty="0">
              <a:latin typeface="+mn-lt"/>
            </a:rPr>
            <a:t> Missions Assigned + Contingency Added</a:t>
          </a:r>
        </a:p>
      </dgm:t>
    </dgm:pt>
    <dgm:pt modelId="{17929874-FDCC-49CB-9E6D-6B08B770E67E}" type="parTrans" cxnId="{376F6DE0-ED92-4011-9980-C6D905230746}">
      <dgm:prSet/>
      <dgm:spPr/>
      <dgm:t>
        <a:bodyPr/>
        <a:lstStyle/>
        <a:p>
          <a:endParaRPr lang="en-US">
            <a:latin typeface="+mn-lt"/>
          </a:endParaRPr>
        </a:p>
      </dgm:t>
    </dgm:pt>
    <dgm:pt modelId="{4781C519-E9CF-490C-8DD7-E356AE337BD8}" type="sibTrans" cxnId="{376F6DE0-ED92-4011-9980-C6D905230746}">
      <dgm:prSet/>
      <dgm:spPr/>
      <dgm:t>
        <a:bodyPr/>
        <a:lstStyle/>
        <a:p>
          <a:endParaRPr lang="en-US">
            <a:latin typeface="+mn-lt"/>
          </a:endParaRPr>
        </a:p>
      </dgm:t>
    </dgm:pt>
    <dgm:pt modelId="{0930759C-D4DC-4CE5-A1DE-93B95E7A1E71}">
      <dgm:prSet phldrT="[Text]"/>
      <dgm:spPr/>
      <dgm:t>
        <a:bodyPr/>
        <a:lstStyle/>
        <a:p>
          <a:pPr rtl="0">
            <a:buFont typeface="+mj-lt"/>
            <a:buAutoNum type="arabicPeriod"/>
          </a:pPr>
          <a:r>
            <a:rPr lang="en-US" dirty="0">
              <a:latin typeface="+mn-lt"/>
            </a:rPr>
            <a:t> SCLs</a:t>
          </a:r>
        </a:p>
      </dgm:t>
    </dgm:pt>
    <dgm:pt modelId="{1BDAE88E-9D8E-48BE-B992-4F1D8A67025B}" type="parTrans" cxnId="{71C5B6CB-4177-4643-A2A2-AE4D67198E92}">
      <dgm:prSet/>
      <dgm:spPr/>
      <dgm:t>
        <a:bodyPr/>
        <a:lstStyle/>
        <a:p>
          <a:endParaRPr lang="en-US">
            <a:latin typeface="+mn-lt"/>
          </a:endParaRPr>
        </a:p>
      </dgm:t>
    </dgm:pt>
    <dgm:pt modelId="{443896DB-1C17-4543-AC2D-BEE5B2BBD75B}" type="sibTrans" cxnId="{71C5B6CB-4177-4643-A2A2-AE4D67198E92}">
      <dgm:prSet/>
      <dgm:spPr/>
      <dgm:t>
        <a:bodyPr/>
        <a:lstStyle/>
        <a:p>
          <a:endParaRPr lang="en-US">
            <a:latin typeface="+mn-lt"/>
          </a:endParaRPr>
        </a:p>
      </dgm:t>
    </dgm:pt>
    <dgm:pt modelId="{F7A9A7F0-6A7F-4AAD-9B40-EC8D4FEE818E}">
      <dgm:prSet phldrT="[Text]"/>
      <dgm:spPr/>
      <dgm:t>
        <a:bodyPr/>
        <a:lstStyle/>
        <a:p>
          <a:pPr rtl="0">
            <a:buFont typeface="+mj-lt"/>
            <a:buAutoNum type="arabicPeriod"/>
          </a:pPr>
          <a:r>
            <a:rPr lang="en-US" dirty="0">
              <a:latin typeface="+mn-lt"/>
            </a:rPr>
            <a:t> Pods / Capabilities</a:t>
          </a:r>
        </a:p>
      </dgm:t>
    </dgm:pt>
    <dgm:pt modelId="{C144FEAC-740A-4D87-8958-0EFFA7243C2D}" type="parTrans" cxnId="{8C427CB3-FCBD-498B-9066-7A37AD448187}">
      <dgm:prSet/>
      <dgm:spPr/>
      <dgm:t>
        <a:bodyPr/>
        <a:lstStyle/>
        <a:p>
          <a:endParaRPr lang="en-US">
            <a:latin typeface="+mn-lt"/>
          </a:endParaRPr>
        </a:p>
      </dgm:t>
    </dgm:pt>
    <dgm:pt modelId="{7D6C611D-1977-43C0-9AA8-282A07E8AC23}" type="sibTrans" cxnId="{8C427CB3-FCBD-498B-9066-7A37AD448187}">
      <dgm:prSet/>
      <dgm:spPr/>
      <dgm:t>
        <a:bodyPr/>
        <a:lstStyle/>
        <a:p>
          <a:endParaRPr lang="en-US">
            <a:latin typeface="+mn-lt"/>
          </a:endParaRPr>
        </a:p>
      </dgm:t>
    </dgm:pt>
    <dgm:pt modelId="{7528C73E-1FAC-49B3-BEE6-D277820AC70A}">
      <dgm:prSet phldrT="[Text]"/>
      <dgm:spPr/>
      <dgm:t>
        <a:bodyPr/>
        <a:lstStyle/>
        <a:p>
          <a:pPr rtl="0">
            <a:buFont typeface="+mj-lt"/>
            <a:buAutoNum type="arabicPeriod"/>
          </a:pPr>
          <a:r>
            <a:rPr lang="en-US" b="0" dirty="0">
              <a:latin typeface="+mn-lt"/>
            </a:rPr>
            <a:t> Mission Type</a:t>
          </a:r>
        </a:p>
      </dgm:t>
    </dgm:pt>
    <dgm:pt modelId="{7A028307-DF5D-4802-BD94-4FB40420DD7B}" type="parTrans" cxnId="{E805DF8E-2ED1-4ADC-BD7C-04E7132D15BF}">
      <dgm:prSet/>
      <dgm:spPr/>
      <dgm:t>
        <a:bodyPr/>
        <a:lstStyle/>
        <a:p>
          <a:endParaRPr lang="en-US">
            <a:latin typeface="+mn-lt"/>
          </a:endParaRPr>
        </a:p>
      </dgm:t>
    </dgm:pt>
    <dgm:pt modelId="{12B98008-AA47-4472-B974-89395378B606}" type="sibTrans" cxnId="{E805DF8E-2ED1-4ADC-BD7C-04E7132D15BF}">
      <dgm:prSet/>
      <dgm:spPr/>
      <dgm:t>
        <a:bodyPr/>
        <a:lstStyle/>
        <a:p>
          <a:endParaRPr lang="en-US">
            <a:latin typeface="+mn-lt"/>
          </a:endParaRPr>
        </a:p>
      </dgm:t>
    </dgm:pt>
    <dgm:pt modelId="{7583E5F4-44E0-4151-93E2-75CC4800595F}">
      <dgm:prSet phldrT="[Text]"/>
      <dgm:spPr/>
      <dgm:t>
        <a:bodyPr/>
        <a:lstStyle/>
        <a:p>
          <a:pPr rtl="0">
            <a:buFont typeface="+mj-lt"/>
            <a:buAutoNum type="arabicPeriod"/>
          </a:pPr>
          <a:r>
            <a:rPr lang="en-US" b="0" dirty="0">
              <a:latin typeface="+mn-lt"/>
            </a:rPr>
            <a:t> # in Acceptable Formations</a:t>
          </a:r>
        </a:p>
      </dgm:t>
    </dgm:pt>
    <dgm:pt modelId="{EE4E76DD-D5FE-495B-8050-A9A4A00796E7}" type="parTrans" cxnId="{8BC479E0-8766-4B67-95F9-4A6D27276514}">
      <dgm:prSet/>
      <dgm:spPr/>
      <dgm:t>
        <a:bodyPr/>
        <a:lstStyle/>
        <a:p>
          <a:endParaRPr lang="en-US">
            <a:latin typeface="+mn-lt"/>
          </a:endParaRPr>
        </a:p>
      </dgm:t>
    </dgm:pt>
    <dgm:pt modelId="{E4689CA7-3B7D-4791-8965-6FAAAE77CD6B}" type="sibTrans" cxnId="{8BC479E0-8766-4B67-95F9-4A6D27276514}">
      <dgm:prSet/>
      <dgm:spPr/>
      <dgm:t>
        <a:bodyPr/>
        <a:lstStyle/>
        <a:p>
          <a:endParaRPr lang="en-US">
            <a:latin typeface="+mn-lt"/>
          </a:endParaRPr>
        </a:p>
      </dgm:t>
    </dgm:pt>
    <dgm:pt modelId="{6F7EB880-5B40-43C7-ABF3-4AF3641E76B2}">
      <dgm:prSet phldrT="[Text]"/>
      <dgm:spPr/>
      <dgm:t>
        <a:bodyPr/>
        <a:lstStyle/>
        <a:p>
          <a:pPr rtl="0">
            <a:buFont typeface="+mj-lt"/>
            <a:buAutoNum type="arabicPeriod"/>
          </a:pPr>
          <a:r>
            <a:rPr lang="en-US" b="0" dirty="0">
              <a:latin typeface="+mn-lt"/>
            </a:rPr>
            <a:t> SCLs of each aircraft (multiple options for each aircraft per mission type ok)</a:t>
          </a:r>
        </a:p>
      </dgm:t>
    </dgm:pt>
    <dgm:pt modelId="{6D95DA6F-B471-4266-8C5C-FF5BD6F40408}" type="parTrans" cxnId="{FA5981E6-654A-4078-8A30-5F059012C6F9}">
      <dgm:prSet/>
      <dgm:spPr/>
      <dgm:t>
        <a:bodyPr/>
        <a:lstStyle/>
        <a:p>
          <a:endParaRPr lang="en-US">
            <a:latin typeface="+mn-lt"/>
          </a:endParaRPr>
        </a:p>
      </dgm:t>
    </dgm:pt>
    <dgm:pt modelId="{B3A56274-18CB-4522-9289-A52F81EF9850}" type="sibTrans" cxnId="{FA5981E6-654A-4078-8A30-5F059012C6F9}">
      <dgm:prSet/>
      <dgm:spPr/>
      <dgm:t>
        <a:bodyPr/>
        <a:lstStyle/>
        <a:p>
          <a:endParaRPr lang="en-US">
            <a:latin typeface="+mn-lt"/>
          </a:endParaRPr>
        </a:p>
      </dgm:t>
    </dgm:pt>
    <dgm:pt modelId="{12083985-0961-4888-A31D-92E520F8F69F}">
      <dgm:prSet phldrT="[Text]"/>
      <dgm:spPr/>
      <dgm:t>
        <a:bodyPr/>
        <a:lstStyle/>
        <a:p>
          <a:pPr rtl="0">
            <a:buFont typeface="+mj-lt"/>
            <a:buAutoNum type="arabicPeriod"/>
          </a:pPr>
          <a:r>
            <a:rPr lang="en-US" b="0" dirty="0">
              <a:latin typeface="+mn-lt"/>
            </a:rPr>
            <a:t> Pods / Capes (multiple options for each aircraft per mission type ok)</a:t>
          </a:r>
        </a:p>
      </dgm:t>
    </dgm:pt>
    <dgm:pt modelId="{8BA70EC8-BC2E-45D8-A301-EF7327F348FB}" type="parTrans" cxnId="{67F151E2-AC9B-4392-84D7-294803A40A80}">
      <dgm:prSet/>
      <dgm:spPr/>
      <dgm:t>
        <a:bodyPr/>
        <a:lstStyle/>
        <a:p>
          <a:endParaRPr lang="en-US">
            <a:latin typeface="+mn-lt"/>
          </a:endParaRPr>
        </a:p>
      </dgm:t>
    </dgm:pt>
    <dgm:pt modelId="{85A443CE-1648-4A6E-BBBC-064C3287D4B3}" type="sibTrans" cxnId="{67F151E2-AC9B-4392-84D7-294803A40A80}">
      <dgm:prSet/>
      <dgm:spPr/>
      <dgm:t>
        <a:bodyPr/>
        <a:lstStyle/>
        <a:p>
          <a:endParaRPr lang="en-US">
            <a:latin typeface="+mn-lt"/>
          </a:endParaRPr>
        </a:p>
      </dgm:t>
    </dgm:pt>
    <dgm:pt modelId="{6E79E519-3D1F-4E05-B15E-5B20B417C545}">
      <dgm:prSet phldrT="[Text]"/>
      <dgm:spPr/>
      <dgm:t>
        <a:bodyPr/>
        <a:lstStyle/>
        <a:p>
          <a:pPr>
            <a:buFont typeface="+mj-lt"/>
            <a:buAutoNum type="arabicPeriod"/>
          </a:pPr>
          <a:r>
            <a:rPr lang="en-US" b="0" dirty="0">
              <a:latin typeface="+mn-lt"/>
            </a:rPr>
            <a:t>Status: On Ground / In Air</a:t>
          </a:r>
        </a:p>
      </dgm:t>
    </dgm:pt>
    <dgm:pt modelId="{B343BAA6-0502-4039-AFA6-7BF139BD22E7}" type="parTrans" cxnId="{D31D8111-5C91-4951-92B1-5BD761AB1A7F}">
      <dgm:prSet/>
      <dgm:spPr/>
      <dgm:t>
        <a:bodyPr/>
        <a:lstStyle/>
        <a:p>
          <a:endParaRPr lang="en-US">
            <a:latin typeface="+mn-lt"/>
          </a:endParaRPr>
        </a:p>
      </dgm:t>
    </dgm:pt>
    <dgm:pt modelId="{01906002-2FE7-4E53-AB9E-7B18D4B33BAD}" type="sibTrans" cxnId="{D31D8111-5C91-4951-92B1-5BD761AB1A7F}">
      <dgm:prSet/>
      <dgm:spPr/>
      <dgm:t>
        <a:bodyPr/>
        <a:lstStyle/>
        <a:p>
          <a:endParaRPr lang="en-US">
            <a:latin typeface="+mn-lt"/>
          </a:endParaRPr>
        </a:p>
      </dgm:t>
    </dgm:pt>
    <dgm:pt modelId="{F9F5E149-86F0-46E2-B3E0-C808B6E69DAA}">
      <dgm:prSet phldrT="[Text]"/>
      <dgm:spPr/>
      <dgm:t>
        <a:bodyPr/>
        <a:lstStyle/>
        <a:p>
          <a:pPr rtl="0">
            <a:buFont typeface="+mj-lt"/>
            <a:buAutoNum type="arabicPeriod"/>
          </a:pPr>
          <a:r>
            <a:rPr lang="en-US" b="0" dirty="0">
              <a:latin typeface="+mn-lt"/>
            </a:rPr>
            <a:t> </a:t>
          </a:r>
          <a:r>
            <a:rPr lang="en-US" b="0" dirty="0" err="1">
              <a:latin typeface="+mn-lt"/>
            </a:rPr>
            <a:t>Inflt</a:t>
          </a:r>
          <a:r>
            <a:rPr lang="en-US" b="0" dirty="0">
              <a:latin typeface="+mn-lt"/>
            </a:rPr>
            <a:t> Status: On Plan? (Y/N)</a:t>
          </a:r>
        </a:p>
      </dgm:t>
    </dgm:pt>
    <dgm:pt modelId="{5B9E3B45-AF94-42B4-9CA8-0AE7CF16ED74}" type="parTrans" cxnId="{3ACD7969-D992-4D35-9C63-B70056832B72}">
      <dgm:prSet/>
      <dgm:spPr/>
      <dgm:t>
        <a:bodyPr/>
        <a:lstStyle/>
        <a:p>
          <a:endParaRPr lang="en-US">
            <a:latin typeface="+mn-lt"/>
          </a:endParaRPr>
        </a:p>
      </dgm:t>
    </dgm:pt>
    <dgm:pt modelId="{F9E44E90-115A-4FD4-A375-B4CAA0E3D4BA}" type="sibTrans" cxnId="{3ACD7969-D992-4D35-9C63-B70056832B72}">
      <dgm:prSet/>
      <dgm:spPr/>
      <dgm:t>
        <a:bodyPr/>
        <a:lstStyle/>
        <a:p>
          <a:endParaRPr lang="en-US">
            <a:latin typeface="+mn-lt"/>
          </a:endParaRPr>
        </a:p>
      </dgm:t>
    </dgm:pt>
    <dgm:pt modelId="{6137EC22-61E5-4D2A-B9E0-3C71A3F4C3F8}">
      <dgm:prSet phldrT="[Text]"/>
      <dgm:spPr/>
      <dgm:t>
        <a:bodyPr/>
        <a:lstStyle/>
        <a:p>
          <a:pPr rtl="0">
            <a:buFont typeface="+mj-lt"/>
            <a:buAutoNum type="arabicPeriod"/>
          </a:pPr>
          <a:r>
            <a:rPr lang="en-US" b="0" dirty="0">
              <a:latin typeface="+mn-lt"/>
            </a:rPr>
            <a:t> MX Status: On Ground / In Air (options for both)</a:t>
          </a:r>
        </a:p>
      </dgm:t>
    </dgm:pt>
    <dgm:pt modelId="{953F1B62-77FC-4E59-98DF-317F83235821}" type="parTrans" cxnId="{9ABFCDDA-9ED6-49C4-B9FA-3B4D813EC150}">
      <dgm:prSet/>
      <dgm:spPr/>
      <dgm:t>
        <a:bodyPr/>
        <a:lstStyle/>
        <a:p>
          <a:endParaRPr lang="en-US">
            <a:latin typeface="+mn-lt"/>
          </a:endParaRPr>
        </a:p>
      </dgm:t>
    </dgm:pt>
    <dgm:pt modelId="{75533F9C-3802-4A4D-B684-592A8A45C0E7}" type="sibTrans" cxnId="{9ABFCDDA-9ED6-49C4-B9FA-3B4D813EC150}">
      <dgm:prSet/>
      <dgm:spPr/>
      <dgm:t>
        <a:bodyPr/>
        <a:lstStyle/>
        <a:p>
          <a:endParaRPr lang="en-US">
            <a:latin typeface="+mn-lt"/>
          </a:endParaRPr>
        </a:p>
      </dgm:t>
    </dgm:pt>
    <dgm:pt modelId="{BF37365B-4ABD-4919-8FB7-BAB2D0FE85C7}">
      <dgm:prSet phldrT="[Text]"/>
      <dgm:spPr/>
      <dgm:t>
        <a:bodyPr/>
        <a:lstStyle/>
        <a:p>
          <a:pPr>
            <a:buFont typeface="+mj-lt"/>
            <a:buAutoNum type="arabicPeriod"/>
          </a:pPr>
          <a:r>
            <a:rPr lang="en-US" b="0" dirty="0">
              <a:latin typeface="+mn-lt"/>
            </a:rPr>
            <a:t>On Ground: FMC/PMC/NMC</a:t>
          </a:r>
        </a:p>
      </dgm:t>
    </dgm:pt>
    <dgm:pt modelId="{0A5B422C-C545-4843-8316-1F1406E76B8D}" type="parTrans" cxnId="{C86F7005-8E83-477F-898F-900896C46652}">
      <dgm:prSet/>
      <dgm:spPr/>
      <dgm:t>
        <a:bodyPr/>
        <a:lstStyle/>
        <a:p>
          <a:endParaRPr lang="en-US">
            <a:latin typeface="+mn-lt"/>
          </a:endParaRPr>
        </a:p>
      </dgm:t>
    </dgm:pt>
    <dgm:pt modelId="{4EBB6D28-02C8-498A-A6AD-4DA2D22F8342}" type="sibTrans" cxnId="{C86F7005-8E83-477F-898F-900896C46652}">
      <dgm:prSet/>
      <dgm:spPr/>
      <dgm:t>
        <a:bodyPr/>
        <a:lstStyle/>
        <a:p>
          <a:endParaRPr lang="en-US">
            <a:latin typeface="+mn-lt"/>
          </a:endParaRPr>
        </a:p>
      </dgm:t>
    </dgm:pt>
    <dgm:pt modelId="{A0DC66D2-0120-43D6-A3CA-51D888ADC37F}">
      <dgm:prSet phldrT="[Text]"/>
      <dgm:spPr/>
      <dgm:t>
        <a:bodyPr/>
        <a:lstStyle/>
        <a:p>
          <a:pPr algn="l" rtl="0">
            <a:buFont typeface="+mj-lt"/>
            <a:buAutoNum type="arabicPeriod"/>
          </a:pPr>
          <a:r>
            <a:rPr lang="en-US" b="0" dirty="0">
              <a:latin typeface="+mn-lt"/>
              <a:ea typeface="+mn-lt"/>
              <a:cs typeface="+mn-lt"/>
            </a:rPr>
            <a:t>In Air: Status of all relevant systems (i.e., datalink, LR comms, As Fragged, SCL, Net Enabled </a:t>
          </a:r>
          <a:r>
            <a:rPr lang="en-US" b="0" dirty="0" err="1">
              <a:latin typeface="+mn-lt"/>
              <a:ea typeface="+mn-lt"/>
              <a:cs typeface="+mn-lt"/>
            </a:rPr>
            <a:t>Wpns</a:t>
          </a:r>
          <a:r>
            <a:rPr lang="en-US" b="0" dirty="0">
              <a:latin typeface="+mn-lt"/>
              <a:ea typeface="+mn-lt"/>
              <a:cs typeface="+mn-lt"/>
            </a:rPr>
            <a:t>, Changes in capes</a:t>
          </a:r>
        </a:p>
      </dgm:t>
    </dgm:pt>
    <dgm:pt modelId="{2679C1D7-24EB-47FC-BD77-720273323213}" type="parTrans" cxnId="{36121157-76A1-40B4-AACC-17F00A2A3CDC}">
      <dgm:prSet/>
      <dgm:spPr/>
      <dgm:t>
        <a:bodyPr/>
        <a:lstStyle/>
        <a:p>
          <a:endParaRPr lang="en-US">
            <a:latin typeface="+mn-lt"/>
          </a:endParaRPr>
        </a:p>
      </dgm:t>
    </dgm:pt>
    <dgm:pt modelId="{12AF7CA5-94EC-41BF-A114-27F905C4A567}" type="sibTrans" cxnId="{36121157-76A1-40B4-AACC-17F00A2A3CDC}">
      <dgm:prSet/>
      <dgm:spPr/>
      <dgm:t>
        <a:bodyPr/>
        <a:lstStyle/>
        <a:p>
          <a:endParaRPr lang="en-US">
            <a:latin typeface="+mn-lt"/>
          </a:endParaRPr>
        </a:p>
      </dgm:t>
    </dgm:pt>
    <dgm:pt modelId="{F8665101-C693-44AA-90F2-D3CC7C58154D}">
      <dgm:prSet/>
      <dgm:spPr/>
      <dgm:t>
        <a:bodyPr/>
        <a:lstStyle/>
        <a:p>
          <a:pPr rtl="0">
            <a:buFont typeface="+mj-lt"/>
            <a:buAutoNum type="arabicPeriod"/>
          </a:pPr>
          <a:r>
            <a:rPr lang="en-US" dirty="0">
              <a:latin typeface="+mn-lt"/>
            </a:rPr>
            <a:t> Munitions Depots + Munitions Qty</a:t>
          </a:r>
        </a:p>
      </dgm:t>
    </dgm:pt>
    <dgm:pt modelId="{D64AD974-0813-481F-9525-F87B667F8E58}" type="parTrans" cxnId="{B5847061-7340-476A-A7D4-9DEA89A6DD81}">
      <dgm:prSet/>
      <dgm:spPr/>
      <dgm:t>
        <a:bodyPr/>
        <a:lstStyle/>
        <a:p>
          <a:endParaRPr lang="en-US">
            <a:latin typeface="+mn-lt"/>
          </a:endParaRPr>
        </a:p>
      </dgm:t>
    </dgm:pt>
    <dgm:pt modelId="{FF30D734-E97C-4654-BBB5-73139865D479}" type="sibTrans" cxnId="{B5847061-7340-476A-A7D4-9DEA89A6DD81}">
      <dgm:prSet/>
      <dgm:spPr/>
      <dgm:t>
        <a:bodyPr/>
        <a:lstStyle/>
        <a:p>
          <a:endParaRPr lang="en-US">
            <a:latin typeface="+mn-lt"/>
          </a:endParaRPr>
        </a:p>
      </dgm:t>
    </dgm:pt>
    <dgm:pt modelId="{099D14A1-D366-42B8-B728-DAEF2CCE50AE}">
      <dgm:prSet/>
      <dgm:spPr/>
      <dgm:t>
        <a:bodyPr/>
        <a:lstStyle/>
        <a:p>
          <a:pPr rtl="0">
            <a:buFont typeface="+mj-lt"/>
            <a:buAutoNum type="arabicPeriod"/>
          </a:pPr>
          <a:r>
            <a:rPr lang="en-US" dirty="0">
              <a:latin typeface="+mn-lt"/>
            </a:rPr>
            <a:t> # Fuel Trucks</a:t>
          </a:r>
        </a:p>
      </dgm:t>
    </dgm:pt>
    <dgm:pt modelId="{C7518FEB-3762-4C1A-900B-CD1FE88F4EAE}" type="parTrans" cxnId="{C538E334-6708-4872-964A-9C342F56851F}">
      <dgm:prSet/>
      <dgm:spPr/>
      <dgm:t>
        <a:bodyPr/>
        <a:lstStyle/>
        <a:p>
          <a:endParaRPr lang="en-US">
            <a:latin typeface="+mn-lt"/>
          </a:endParaRPr>
        </a:p>
      </dgm:t>
    </dgm:pt>
    <dgm:pt modelId="{ED1BD790-2F64-47BA-88E6-4DFFAAEA8223}" type="sibTrans" cxnId="{C538E334-6708-4872-964A-9C342F56851F}">
      <dgm:prSet/>
      <dgm:spPr/>
      <dgm:t>
        <a:bodyPr/>
        <a:lstStyle/>
        <a:p>
          <a:endParaRPr lang="en-US">
            <a:latin typeface="+mn-lt"/>
          </a:endParaRPr>
        </a:p>
      </dgm:t>
    </dgm:pt>
    <dgm:pt modelId="{F253DBA1-4E5C-4EDB-A893-0732FB0E55F0}">
      <dgm:prSet/>
      <dgm:spPr/>
      <dgm:t>
        <a:bodyPr/>
        <a:lstStyle/>
        <a:p>
          <a:pPr rtl="0">
            <a:buFont typeface="+mj-lt"/>
            <a:buAutoNum type="arabicPeriod"/>
          </a:pPr>
          <a:r>
            <a:rPr lang="en-US" dirty="0">
              <a:latin typeface="+mn-lt"/>
            </a:rPr>
            <a:t> IFR Capable</a:t>
          </a:r>
        </a:p>
      </dgm:t>
    </dgm:pt>
    <dgm:pt modelId="{F5269FA8-A860-4AB3-81A2-DD79F4A50B55}" type="parTrans" cxnId="{C0D234E4-B7CA-4554-AA7B-35D624F4DF9C}">
      <dgm:prSet/>
      <dgm:spPr/>
      <dgm:t>
        <a:bodyPr/>
        <a:lstStyle/>
        <a:p>
          <a:endParaRPr lang="en-US">
            <a:latin typeface="+mn-lt"/>
          </a:endParaRPr>
        </a:p>
      </dgm:t>
    </dgm:pt>
    <dgm:pt modelId="{80925D2D-F7E4-4DA0-B81D-77F1BCFDD975}" type="sibTrans" cxnId="{C0D234E4-B7CA-4554-AA7B-35D624F4DF9C}">
      <dgm:prSet/>
      <dgm:spPr/>
      <dgm:t>
        <a:bodyPr/>
        <a:lstStyle/>
        <a:p>
          <a:endParaRPr lang="en-US">
            <a:latin typeface="+mn-lt"/>
          </a:endParaRPr>
        </a:p>
      </dgm:t>
    </dgm:pt>
    <dgm:pt modelId="{253918FB-AB62-4CE3-991A-5BF3338185D6}">
      <dgm:prSet/>
      <dgm:spPr/>
      <dgm:t>
        <a:bodyPr/>
        <a:lstStyle/>
        <a:p>
          <a:pPr rtl="0">
            <a:buFont typeface="+mj-lt"/>
            <a:buAutoNum type="arabicPeriod"/>
          </a:pPr>
          <a:r>
            <a:rPr lang="en-US" dirty="0">
              <a:latin typeface="+mn-lt"/>
            </a:rPr>
            <a:t> Security</a:t>
          </a:r>
        </a:p>
      </dgm:t>
    </dgm:pt>
    <dgm:pt modelId="{C98F2C4C-B3A1-48CA-ABB5-79943D62B6A5}" type="parTrans" cxnId="{E00045FD-8F55-487D-BB5F-9E217CC4AD2C}">
      <dgm:prSet/>
      <dgm:spPr/>
      <dgm:t>
        <a:bodyPr/>
        <a:lstStyle/>
        <a:p>
          <a:endParaRPr lang="en-US">
            <a:latin typeface="+mn-lt"/>
          </a:endParaRPr>
        </a:p>
      </dgm:t>
    </dgm:pt>
    <dgm:pt modelId="{8BE03448-03E9-4174-B18E-2FF31CB50FD2}" type="sibTrans" cxnId="{E00045FD-8F55-487D-BB5F-9E217CC4AD2C}">
      <dgm:prSet/>
      <dgm:spPr/>
      <dgm:t>
        <a:bodyPr/>
        <a:lstStyle/>
        <a:p>
          <a:endParaRPr lang="en-US">
            <a:latin typeface="+mn-lt"/>
          </a:endParaRPr>
        </a:p>
      </dgm:t>
    </dgm:pt>
    <dgm:pt modelId="{A2AE6F9D-D41D-403C-9D0B-C9C48C593D56}">
      <dgm:prSet/>
      <dgm:spPr/>
      <dgm:t>
        <a:bodyPr/>
        <a:lstStyle/>
        <a:p>
          <a:pPr rtl="0">
            <a:buFont typeface="+mj-lt"/>
            <a:buAutoNum type="arabicPeriod"/>
          </a:pPr>
          <a:r>
            <a:rPr lang="en-US" dirty="0">
              <a:latin typeface="+mn-lt"/>
            </a:rPr>
            <a:t> Hot Pits / Pads / Arm/</a:t>
          </a:r>
          <a:r>
            <a:rPr lang="en-US" dirty="0" err="1">
              <a:latin typeface="+mn-lt"/>
            </a:rPr>
            <a:t>Dearm</a:t>
          </a:r>
          <a:endParaRPr lang="en-US" dirty="0">
            <a:latin typeface="+mn-lt"/>
          </a:endParaRPr>
        </a:p>
      </dgm:t>
    </dgm:pt>
    <dgm:pt modelId="{4E833801-6227-4C88-BED6-B3FBAA6DCEB2}" type="parTrans" cxnId="{37FC0FB6-364F-446A-B647-4878E52F998D}">
      <dgm:prSet/>
      <dgm:spPr/>
      <dgm:t>
        <a:bodyPr/>
        <a:lstStyle/>
        <a:p>
          <a:endParaRPr lang="en-US">
            <a:latin typeface="+mn-lt"/>
          </a:endParaRPr>
        </a:p>
      </dgm:t>
    </dgm:pt>
    <dgm:pt modelId="{77516C99-88D2-498B-91E1-FCCDC41E2A3B}" type="sibTrans" cxnId="{37FC0FB6-364F-446A-B647-4878E52F998D}">
      <dgm:prSet/>
      <dgm:spPr/>
      <dgm:t>
        <a:bodyPr/>
        <a:lstStyle/>
        <a:p>
          <a:endParaRPr lang="en-US">
            <a:latin typeface="+mn-lt"/>
          </a:endParaRPr>
        </a:p>
      </dgm:t>
    </dgm:pt>
    <dgm:pt modelId="{F815A56F-532A-4836-A27E-93F42600C6CF}">
      <dgm:prSet/>
      <dgm:spPr/>
      <dgm:t>
        <a:bodyPr/>
        <a:lstStyle/>
        <a:p>
          <a:pPr rtl="0">
            <a:buFont typeface="+mj-lt"/>
            <a:buAutoNum type="arabicPeriod"/>
          </a:pPr>
          <a:r>
            <a:rPr lang="en-US" dirty="0">
              <a:latin typeface="+mn-lt"/>
            </a:rPr>
            <a:t> Base/</a:t>
          </a:r>
          <a:r>
            <a:rPr lang="en-US" dirty="0" err="1">
              <a:latin typeface="+mn-lt"/>
            </a:rPr>
            <a:t>Rwy</a:t>
          </a:r>
          <a:r>
            <a:rPr lang="en-US" dirty="0">
              <a:latin typeface="+mn-lt"/>
            </a:rPr>
            <a:t> ICAO or Mil ID</a:t>
          </a:r>
        </a:p>
      </dgm:t>
    </dgm:pt>
    <dgm:pt modelId="{CF41105E-DD5B-4401-BEB6-02DA005AB7FF}" type="parTrans" cxnId="{0B158B88-4069-49E0-86CC-BA4F545F0235}">
      <dgm:prSet/>
      <dgm:spPr/>
      <dgm:t>
        <a:bodyPr/>
        <a:lstStyle/>
        <a:p>
          <a:endParaRPr lang="en-US">
            <a:latin typeface="+mn-lt"/>
          </a:endParaRPr>
        </a:p>
      </dgm:t>
    </dgm:pt>
    <dgm:pt modelId="{8CCD1586-85A9-4FB9-90D7-C5FC20F5CC6A}" type="sibTrans" cxnId="{0B158B88-4069-49E0-86CC-BA4F545F0235}">
      <dgm:prSet/>
      <dgm:spPr/>
      <dgm:t>
        <a:bodyPr/>
        <a:lstStyle/>
        <a:p>
          <a:endParaRPr lang="en-US">
            <a:latin typeface="+mn-lt"/>
          </a:endParaRPr>
        </a:p>
      </dgm:t>
    </dgm:pt>
    <dgm:pt modelId="{5283E851-26EB-4420-80BC-845759C949AF}">
      <dgm:prSet/>
      <dgm:spPr/>
      <dgm:t>
        <a:bodyPr/>
        <a:lstStyle/>
        <a:p>
          <a:pPr rtl="0">
            <a:buFont typeface="+mj-lt"/>
            <a:buAutoNum type="arabicPeriod"/>
          </a:pPr>
          <a:r>
            <a:rPr lang="en-US" dirty="0">
              <a:latin typeface="+mn-lt"/>
            </a:rPr>
            <a:t>Barriers</a:t>
          </a:r>
        </a:p>
      </dgm:t>
    </dgm:pt>
    <dgm:pt modelId="{802A694D-51F4-401B-8C29-133D05DB6340}" type="parTrans" cxnId="{8710027E-2218-4E93-B3FE-511AD24C9A59}">
      <dgm:prSet/>
      <dgm:spPr/>
      <dgm:t>
        <a:bodyPr/>
        <a:lstStyle/>
        <a:p>
          <a:endParaRPr lang="en-US">
            <a:latin typeface="+mn-lt"/>
          </a:endParaRPr>
        </a:p>
      </dgm:t>
    </dgm:pt>
    <dgm:pt modelId="{16CEF523-1BED-4368-9C4E-906BB020CDB7}" type="sibTrans" cxnId="{8710027E-2218-4E93-B3FE-511AD24C9A59}">
      <dgm:prSet/>
      <dgm:spPr/>
      <dgm:t>
        <a:bodyPr/>
        <a:lstStyle/>
        <a:p>
          <a:endParaRPr lang="en-US">
            <a:latin typeface="+mn-lt"/>
          </a:endParaRPr>
        </a:p>
      </dgm:t>
    </dgm:pt>
    <dgm:pt modelId="{E3838A69-B8D1-46E0-AEE8-FD9508DE1F56}">
      <dgm:prSet phldr="0"/>
      <dgm:spPr/>
      <dgm:t>
        <a:bodyPr/>
        <a:lstStyle/>
        <a:p>
          <a:r>
            <a:rPr lang="en-US" dirty="0">
              <a:latin typeface="+mn-lt"/>
              <a:ea typeface="+mn-lt"/>
              <a:cs typeface="+mn-lt"/>
            </a:rPr>
            <a:t>Authority</a:t>
          </a:r>
        </a:p>
      </dgm:t>
    </dgm:pt>
    <dgm:pt modelId="{16D64021-E6B7-4FF7-82BF-51C7E6FF092B}" type="parTrans" cxnId="{F0D4FAA8-C4C2-4A55-AF60-49EC3F39D607}">
      <dgm:prSet/>
      <dgm:spPr/>
      <dgm:t>
        <a:bodyPr/>
        <a:lstStyle/>
        <a:p>
          <a:endParaRPr lang="en-US"/>
        </a:p>
      </dgm:t>
    </dgm:pt>
    <dgm:pt modelId="{97D40977-8D49-4C57-9B31-51C4BBC5A3B5}" type="sibTrans" cxnId="{F0D4FAA8-C4C2-4A55-AF60-49EC3F39D607}">
      <dgm:prSet/>
      <dgm:spPr/>
      <dgm:t>
        <a:bodyPr/>
        <a:lstStyle/>
        <a:p>
          <a:endParaRPr lang="en-US"/>
        </a:p>
      </dgm:t>
    </dgm:pt>
    <dgm:pt modelId="{94FF5CA3-7B20-4E85-93B8-28C04DB99F23}" type="pres">
      <dgm:prSet presAssocID="{0767D5B6-66A5-4D7D-855B-3BE5B88C45A7}" presName="Name0" presStyleCnt="0">
        <dgm:presLayoutVars>
          <dgm:dir/>
          <dgm:animLvl val="lvl"/>
          <dgm:resizeHandles val="exact"/>
        </dgm:presLayoutVars>
      </dgm:prSet>
      <dgm:spPr/>
    </dgm:pt>
    <dgm:pt modelId="{FFCF8614-4489-4CED-8388-93530319EAEB}" type="pres">
      <dgm:prSet presAssocID="{218AFC3B-AB36-41D2-AAD5-0D6A4F2B6A0E}" presName="composite" presStyleCnt="0"/>
      <dgm:spPr/>
    </dgm:pt>
    <dgm:pt modelId="{DB51A8EA-7569-4B6D-BEC7-CAB05564A61F}" type="pres">
      <dgm:prSet presAssocID="{218AFC3B-AB36-41D2-AAD5-0D6A4F2B6A0E}" presName="parTx" presStyleLbl="alignNode1" presStyleIdx="0" presStyleCnt="3">
        <dgm:presLayoutVars>
          <dgm:chMax val="0"/>
          <dgm:chPref val="0"/>
          <dgm:bulletEnabled val="1"/>
        </dgm:presLayoutVars>
      </dgm:prSet>
      <dgm:spPr/>
    </dgm:pt>
    <dgm:pt modelId="{3A0D5B06-D079-44DD-9D7F-78615BB6516E}" type="pres">
      <dgm:prSet presAssocID="{218AFC3B-AB36-41D2-AAD5-0D6A4F2B6A0E}" presName="desTx" presStyleLbl="alignAccFollowNode1" presStyleIdx="0" presStyleCnt="3">
        <dgm:presLayoutVars>
          <dgm:bulletEnabled val="1"/>
        </dgm:presLayoutVars>
      </dgm:prSet>
      <dgm:spPr/>
    </dgm:pt>
    <dgm:pt modelId="{9F331A66-A795-4530-96C0-AA8622492AA8}" type="pres">
      <dgm:prSet presAssocID="{CF20A1D1-BC1A-4407-A413-E1EF9D949BD6}" presName="space" presStyleCnt="0"/>
      <dgm:spPr/>
    </dgm:pt>
    <dgm:pt modelId="{DD2F270A-0592-4B80-9FE1-65138E3C77D5}" type="pres">
      <dgm:prSet presAssocID="{2D4903DD-BD4E-418B-9100-71D5A82BF4F6}" presName="composite" presStyleCnt="0"/>
      <dgm:spPr/>
    </dgm:pt>
    <dgm:pt modelId="{9028D17A-964D-4BA7-9195-E84004103D1C}" type="pres">
      <dgm:prSet presAssocID="{2D4903DD-BD4E-418B-9100-71D5A82BF4F6}" presName="parTx" presStyleLbl="alignNode1" presStyleIdx="1" presStyleCnt="3">
        <dgm:presLayoutVars>
          <dgm:chMax val="0"/>
          <dgm:chPref val="0"/>
          <dgm:bulletEnabled val="1"/>
        </dgm:presLayoutVars>
      </dgm:prSet>
      <dgm:spPr/>
    </dgm:pt>
    <dgm:pt modelId="{0618E85A-5231-4C90-8A6C-E1512E5005F5}" type="pres">
      <dgm:prSet presAssocID="{2D4903DD-BD4E-418B-9100-71D5A82BF4F6}" presName="desTx" presStyleLbl="alignAccFollowNode1" presStyleIdx="1" presStyleCnt="3">
        <dgm:presLayoutVars>
          <dgm:bulletEnabled val="1"/>
        </dgm:presLayoutVars>
      </dgm:prSet>
      <dgm:spPr/>
    </dgm:pt>
    <dgm:pt modelId="{2C6BE077-8FBB-49A9-AB98-C5B744CDFBFE}" type="pres">
      <dgm:prSet presAssocID="{02D2B1CC-589C-4E22-8852-A2CD19BC6B0E}" presName="space" presStyleCnt="0"/>
      <dgm:spPr/>
    </dgm:pt>
    <dgm:pt modelId="{777C4BFD-7170-447F-95A7-A2DAFC9A2FB2}" type="pres">
      <dgm:prSet presAssocID="{3F0556D6-EF4F-4D4B-9F34-FD48C1FF54D5}" presName="composite" presStyleCnt="0"/>
      <dgm:spPr/>
    </dgm:pt>
    <dgm:pt modelId="{BEA32343-1150-4D3A-BC54-DB98DB08C869}" type="pres">
      <dgm:prSet presAssocID="{3F0556D6-EF4F-4D4B-9F34-FD48C1FF54D5}" presName="parTx" presStyleLbl="alignNode1" presStyleIdx="2" presStyleCnt="3">
        <dgm:presLayoutVars>
          <dgm:chMax val="0"/>
          <dgm:chPref val="0"/>
          <dgm:bulletEnabled val="1"/>
        </dgm:presLayoutVars>
      </dgm:prSet>
      <dgm:spPr/>
    </dgm:pt>
    <dgm:pt modelId="{DBA5B14D-081A-4BB0-8CE4-30681BE9C17A}" type="pres">
      <dgm:prSet presAssocID="{3F0556D6-EF4F-4D4B-9F34-FD48C1FF54D5}" presName="desTx" presStyleLbl="alignAccFollowNode1" presStyleIdx="2" presStyleCnt="3">
        <dgm:presLayoutVars>
          <dgm:bulletEnabled val="1"/>
        </dgm:presLayoutVars>
      </dgm:prSet>
      <dgm:spPr/>
    </dgm:pt>
  </dgm:ptLst>
  <dgm:cxnLst>
    <dgm:cxn modelId="{409C5B03-0AB8-4F76-BA27-E763E8BA4BB9}" srcId="{218AFC3B-AB36-41D2-AAD5-0D6A4F2B6A0E}" destId="{B2EB2F9A-FEE3-4594-9734-B98351F74580}" srcOrd="0" destOrd="0" parTransId="{9613598C-AE99-49B1-92E9-86E487CA7399}" sibTransId="{698983CF-AF3E-4DFD-9A6B-1ADBFBAC646B}"/>
    <dgm:cxn modelId="{C86F7005-8E83-477F-898F-900896C46652}" srcId="{6137EC22-61E5-4D2A-B9E0-3C71A3F4C3F8}" destId="{BF37365B-4ABD-4919-8FB7-BAB2D0FE85C7}" srcOrd="0" destOrd="0" parTransId="{0A5B422C-C545-4843-8316-1F1406E76B8D}" sibTransId="{4EBB6D28-02C8-498A-A6AD-4DA2D22F8342}"/>
    <dgm:cxn modelId="{3140AB0B-2041-48B6-9CC9-FC923AF106E2}" type="presOf" srcId="{7583E5F4-44E0-4151-93E2-75CC4800595F}" destId="{0618E85A-5231-4C90-8A6C-E1512E5005F5}" srcOrd="0" destOrd="2" presId="urn:microsoft.com/office/officeart/2005/8/layout/hList1"/>
    <dgm:cxn modelId="{58FA4A0D-B391-4903-85F7-CCB49FCF3527}" srcId="{3F0556D6-EF4F-4D4B-9F34-FD48C1FF54D5}" destId="{A12E03E7-8602-4B0E-9EBE-E42F3ADABA18}" srcOrd="2" destOrd="0" parTransId="{CCE0A315-4EFA-450F-BAA5-2EA021A6AAED}" sibTransId="{9700C9AE-B012-498F-8E3B-A1DDBAB8C6C0}"/>
    <dgm:cxn modelId="{78E4030E-03D0-431B-886C-8B5F4756F356}" type="presOf" srcId="{26B12F2E-8726-4C0F-9068-90DCBAC109B1}" destId="{DBA5B14D-081A-4BB0-8CE4-30681BE9C17A}" srcOrd="0" destOrd="1" presId="urn:microsoft.com/office/officeart/2005/8/layout/hList1"/>
    <dgm:cxn modelId="{D31D8111-5C91-4951-92B1-5BD761AB1A7F}" srcId="{2D4903DD-BD4E-418B-9100-71D5A82BF4F6}" destId="{6E79E519-3D1F-4E05-B15E-5B20B417C545}" srcOrd="5" destOrd="0" parTransId="{B343BAA6-0502-4039-AFA6-7BF139BD22E7}" sibTransId="{01906002-2FE7-4E53-AB9E-7B18D4B33BAD}"/>
    <dgm:cxn modelId="{A2EA3312-0DFA-4768-95D9-18C6B75B041A}" type="presOf" srcId="{A2AE6F9D-D41D-403C-9D0B-C9C48C593D56}" destId="{DBA5B14D-081A-4BB0-8CE4-30681BE9C17A}" srcOrd="0" destOrd="8" presId="urn:microsoft.com/office/officeart/2005/8/layout/hList1"/>
    <dgm:cxn modelId="{240DE512-9D82-4D1B-8819-6BD30D904C4B}" srcId="{0767D5B6-66A5-4D7D-855B-3BE5B88C45A7}" destId="{3F0556D6-EF4F-4D4B-9F34-FD48C1FF54D5}" srcOrd="2" destOrd="0" parTransId="{11DADAB0-EB66-4999-AB46-3BA62FA29BF7}" sibTransId="{9789C961-2B77-4CC0-8AE3-005294BC0A77}"/>
    <dgm:cxn modelId="{E0114914-A932-440B-BFB4-4F1C6BAA7B70}" srcId="{3F0556D6-EF4F-4D4B-9F34-FD48C1FF54D5}" destId="{26B12F2E-8726-4C0F-9068-90DCBAC109B1}" srcOrd="1" destOrd="0" parTransId="{A193C166-AA3B-4C37-9E2A-E5A77C539ACA}" sibTransId="{E11A6AA8-E7A1-4262-BB13-C0D8BC6EA21D}"/>
    <dgm:cxn modelId="{99E55B16-092C-4E29-8C65-FDE12FEC798F}" type="presOf" srcId="{218AFC3B-AB36-41D2-AAD5-0D6A4F2B6A0E}" destId="{DB51A8EA-7569-4B6D-BEC7-CAB05564A61F}" srcOrd="0" destOrd="0" presId="urn:microsoft.com/office/officeart/2005/8/layout/hList1"/>
    <dgm:cxn modelId="{C538E334-6708-4872-964A-9C342F56851F}" srcId="{3F0556D6-EF4F-4D4B-9F34-FD48C1FF54D5}" destId="{099D14A1-D366-42B8-B728-DAEF2CCE50AE}" srcOrd="5" destOrd="0" parTransId="{C7518FEB-3762-4C1A-900B-CD1FE88F4EAE}" sibTransId="{ED1BD790-2F64-47BA-88E6-4DFFAAEA8223}"/>
    <dgm:cxn modelId="{9BA71E38-FBCC-4F3F-A044-5E968D8B1A3C}" srcId="{0767D5B6-66A5-4D7D-855B-3BE5B88C45A7}" destId="{2D4903DD-BD4E-418B-9100-71D5A82BF4F6}" srcOrd="1" destOrd="0" parTransId="{2614E572-85F1-458A-959E-28632B7EA1AF}" sibTransId="{02D2B1CC-589C-4E22-8852-A2CD19BC6B0E}"/>
    <dgm:cxn modelId="{B5847061-7340-476A-A7D4-9DEA89A6DD81}" srcId="{3F0556D6-EF4F-4D4B-9F34-FD48C1FF54D5}" destId="{F8665101-C693-44AA-90F2-D3CC7C58154D}" srcOrd="4" destOrd="0" parTransId="{D64AD974-0813-481F-9525-F87B667F8E58}" sibTransId="{FF30D734-E97C-4654-BBB5-73139865D479}"/>
    <dgm:cxn modelId="{2F75AF61-2894-4F38-A72B-041B5E76F265}" type="presOf" srcId="{5283E851-26EB-4420-80BC-845759C949AF}" destId="{DBA5B14D-081A-4BB0-8CE4-30681BE9C17A}" srcOrd="0" destOrd="10" presId="urn:microsoft.com/office/officeart/2005/8/layout/hList1"/>
    <dgm:cxn modelId="{C00D9D48-6395-4EEA-96C9-2FD4041CD342}" type="presOf" srcId="{C56536CE-979D-4ED5-B7DC-8AEE031EB318}" destId="{3A0D5B06-D079-44DD-9D7F-78615BB6516E}" srcOrd="0" destOrd="2" presId="urn:microsoft.com/office/officeart/2005/8/layout/hList1"/>
    <dgm:cxn modelId="{67A9D848-907D-4B5D-BCB1-CAFB8EA6BE5C}" type="presOf" srcId="{253918FB-AB62-4CE3-991A-5BF3338185D6}" destId="{DBA5B14D-081A-4BB0-8CE4-30681BE9C17A}" srcOrd="0" destOrd="7" presId="urn:microsoft.com/office/officeart/2005/8/layout/hList1"/>
    <dgm:cxn modelId="{5C20DF68-60C9-424D-AFEC-B04BCA1BB5DE}" type="presOf" srcId="{6E79E519-3D1F-4E05-B15E-5B20B417C545}" destId="{0618E85A-5231-4C90-8A6C-E1512E5005F5}" srcOrd="0" destOrd="5" presId="urn:microsoft.com/office/officeart/2005/8/layout/hList1"/>
    <dgm:cxn modelId="{3ACD7969-D992-4D35-9C63-B70056832B72}" srcId="{2D4903DD-BD4E-418B-9100-71D5A82BF4F6}" destId="{F9F5E149-86F0-46E2-B3E0-C808B6E69DAA}" srcOrd="6" destOrd="0" parTransId="{5B9E3B45-AF94-42B4-9CA8-0AE7CF16ED74}" sibTransId="{F9E44E90-115A-4FD4-A375-B4CAA0E3D4BA}"/>
    <dgm:cxn modelId="{6F24074E-ED05-41CF-84A2-AB450592FB2E}" srcId="{218AFC3B-AB36-41D2-AAD5-0D6A4F2B6A0E}" destId="{C56536CE-979D-4ED5-B7DC-8AEE031EB318}" srcOrd="2" destOrd="0" parTransId="{C247ADAB-A310-49E5-9AFA-4DC1560227BC}" sibTransId="{0F16870D-1C9A-4666-BA04-C17A8C2E08AE}"/>
    <dgm:cxn modelId="{D75CB454-B714-4644-80D7-7D09C3BD6CC3}" type="presOf" srcId="{7528C73E-1FAC-49B3-BEE6-D277820AC70A}" destId="{0618E85A-5231-4C90-8A6C-E1512E5005F5}" srcOrd="0" destOrd="1" presId="urn:microsoft.com/office/officeart/2005/8/layout/hList1"/>
    <dgm:cxn modelId="{36121157-76A1-40B4-AACC-17F00A2A3CDC}" srcId="{6137EC22-61E5-4D2A-B9E0-3C71A3F4C3F8}" destId="{A0DC66D2-0120-43D6-A3CA-51D888ADC37F}" srcOrd="1" destOrd="0" parTransId="{2679C1D7-24EB-47FC-BD77-720273323213}" sibTransId="{12AF7CA5-94EC-41BF-A114-27F905C4A567}"/>
    <dgm:cxn modelId="{60C58F77-1C4D-4253-8DAA-02533996D7C3}" srcId="{3F0556D6-EF4F-4D4B-9F34-FD48C1FF54D5}" destId="{5971933D-0B7A-49F0-8CB5-ED632B56799E}" srcOrd="0" destOrd="0" parTransId="{E3AE15FD-F586-4352-9BE7-0D04E4943653}" sibTransId="{5691CD50-8029-4F13-BBB3-82899046F691}"/>
    <dgm:cxn modelId="{0FD0A258-D66C-4DFB-B762-FF10F38722E6}" type="presOf" srcId="{E3838A69-B8D1-46E0-AEE8-FD9508DE1F56}" destId="{3A0D5B06-D079-44DD-9D7F-78615BB6516E}" srcOrd="0" destOrd="6" presId="urn:microsoft.com/office/officeart/2005/8/layout/hList1"/>
    <dgm:cxn modelId="{2543DC58-5B55-4872-8C85-D3A718A57EA6}" type="presOf" srcId="{5971933D-0B7A-49F0-8CB5-ED632B56799E}" destId="{DBA5B14D-081A-4BB0-8CE4-30681BE9C17A}" srcOrd="0" destOrd="0" presId="urn:microsoft.com/office/officeart/2005/8/layout/hList1"/>
    <dgm:cxn modelId="{DA1FBE7A-4129-404A-8527-72EEFF42AD6C}" type="presOf" srcId="{0767D5B6-66A5-4D7D-855B-3BE5B88C45A7}" destId="{94FF5CA3-7B20-4E85-93B8-28C04DB99F23}" srcOrd="0" destOrd="0" presId="urn:microsoft.com/office/officeart/2005/8/layout/hList1"/>
    <dgm:cxn modelId="{D8ECB77C-B954-49A0-A1F9-2026C1D4665E}" type="presOf" srcId="{2D4903DD-BD4E-418B-9100-71D5A82BF4F6}" destId="{9028D17A-964D-4BA7-9195-E84004103D1C}" srcOrd="0" destOrd="0" presId="urn:microsoft.com/office/officeart/2005/8/layout/hList1"/>
    <dgm:cxn modelId="{8710027E-2218-4E93-B3FE-511AD24C9A59}" srcId="{3F0556D6-EF4F-4D4B-9F34-FD48C1FF54D5}" destId="{5283E851-26EB-4420-80BC-845759C949AF}" srcOrd="10" destOrd="0" parTransId="{802A694D-51F4-401B-8C29-133D05DB6340}" sibTransId="{16CEF523-1BED-4368-9C4E-906BB020CDB7}"/>
    <dgm:cxn modelId="{0B158B88-4069-49E0-86CC-BA4F545F0235}" srcId="{3F0556D6-EF4F-4D4B-9F34-FD48C1FF54D5}" destId="{F815A56F-532A-4836-A27E-93F42600C6CF}" srcOrd="9" destOrd="0" parTransId="{CF41105E-DD5B-4401-BEB6-02DA005AB7FF}" sibTransId="{8CCD1586-85A9-4FB9-90D7-C5FC20F5CC6A}"/>
    <dgm:cxn modelId="{E805DF8E-2ED1-4ADC-BD7C-04E7132D15BF}" srcId="{2D4903DD-BD4E-418B-9100-71D5A82BF4F6}" destId="{7528C73E-1FAC-49B3-BEE6-D277820AC70A}" srcOrd="1" destOrd="0" parTransId="{7A028307-DF5D-4802-BD94-4FB40420DD7B}" sibTransId="{12B98008-AA47-4472-B974-89395378B606}"/>
    <dgm:cxn modelId="{B90D0090-B38E-4DD4-B588-1C501D35C74D}" type="presOf" srcId="{A12E03E7-8602-4B0E-9EBE-E42F3ADABA18}" destId="{DBA5B14D-081A-4BB0-8CE4-30681BE9C17A}" srcOrd="0" destOrd="2" presId="urn:microsoft.com/office/officeart/2005/8/layout/hList1"/>
    <dgm:cxn modelId="{3645B392-4746-4F05-AC31-C71ABE22135F}" type="presOf" srcId="{3F0556D6-EF4F-4D4B-9F34-FD48C1FF54D5}" destId="{BEA32343-1150-4D3A-BC54-DB98DB08C869}" srcOrd="0" destOrd="0" presId="urn:microsoft.com/office/officeart/2005/8/layout/hList1"/>
    <dgm:cxn modelId="{F7547496-84BB-473B-8AEE-BAA7744EE078}" type="presOf" srcId="{52F22191-F4AB-444F-B002-E7815422438B}" destId="{3A0D5B06-D079-44DD-9D7F-78615BB6516E}" srcOrd="0" destOrd="3" presId="urn:microsoft.com/office/officeart/2005/8/layout/hList1"/>
    <dgm:cxn modelId="{DE9E7999-7944-4ACA-8E07-F07719E1C255}" srcId="{3F0556D6-EF4F-4D4B-9F34-FD48C1FF54D5}" destId="{A25A08F6-275E-4993-8F04-EB525EDDCF76}" srcOrd="3" destOrd="0" parTransId="{84B99C48-17DA-46BC-8DE3-2DF533CCFEE6}" sibTransId="{6A031F4A-6410-4E34-85DD-48BE7FCC3493}"/>
    <dgm:cxn modelId="{F5C3869B-9CB8-4C8D-AC0C-B08F235D7351}" type="presOf" srcId="{0930759C-D4DC-4CE5-A1DE-93B95E7A1E71}" destId="{3A0D5B06-D079-44DD-9D7F-78615BB6516E}" srcOrd="0" destOrd="4" presId="urn:microsoft.com/office/officeart/2005/8/layout/hList1"/>
    <dgm:cxn modelId="{A268949D-E85E-42AC-A574-98BBA50AA30C}" type="presOf" srcId="{099D14A1-D366-42B8-B728-DAEF2CCE50AE}" destId="{DBA5B14D-081A-4BB0-8CE4-30681BE9C17A}" srcOrd="0" destOrd="5" presId="urn:microsoft.com/office/officeart/2005/8/layout/hList1"/>
    <dgm:cxn modelId="{B36E219E-E165-48A0-8163-20AF7DAD1F27}" type="presOf" srcId="{12083985-0961-4888-A31D-92E520F8F69F}" destId="{0618E85A-5231-4C90-8A6C-E1512E5005F5}" srcOrd="0" destOrd="4" presId="urn:microsoft.com/office/officeart/2005/8/layout/hList1"/>
    <dgm:cxn modelId="{F6830BA0-32BF-4878-9FE1-BEC1C991D0DE}" type="presOf" srcId="{6F7EB880-5B40-43C7-ABF3-4AF3641E76B2}" destId="{0618E85A-5231-4C90-8A6C-E1512E5005F5}" srcOrd="0" destOrd="3" presId="urn:microsoft.com/office/officeart/2005/8/layout/hList1"/>
    <dgm:cxn modelId="{4924EAA0-7741-4437-B8F3-E4E8E3719D5B}" type="presOf" srcId="{B2EB2F9A-FEE3-4594-9734-B98351F74580}" destId="{3A0D5B06-D079-44DD-9D7F-78615BB6516E}" srcOrd="0" destOrd="0" presId="urn:microsoft.com/office/officeart/2005/8/layout/hList1"/>
    <dgm:cxn modelId="{ACFB61A3-C3A0-4C1A-AF26-0FB58DD55A06}" type="presOf" srcId="{F815A56F-532A-4836-A27E-93F42600C6CF}" destId="{DBA5B14D-081A-4BB0-8CE4-30681BE9C17A}" srcOrd="0" destOrd="9" presId="urn:microsoft.com/office/officeart/2005/8/layout/hList1"/>
    <dgm:cxn modelId="{1A7E86A7-BDD1-4671-B346-C7FF87982044}" type="presOf" srcId="{F253DBA1-4E5C-4EDB-A893-0732FB0E55F0}" destId="{DBA5B14D-081A-4BB0-8CE4-30681BE9C17A}" srcOrd="0" destOrd="6" presId="urn:microsoft.com/office/officeart/2005/8/layout/hList1"/>
    <dgm:cxn modelId="{F0D4FAA8-C4C2-4A55-AF60-49EC3F39D607}" srcId="{218AFC3B-AB36-41D2-AAD5-0D6A4F2B6A0E}" destId="{E3838A69-B8D1-46E0-AEE8-FD9508DE1F56}" srcOrd="6" destOrd="0" parTransId="{16D64021-E6B7-4FF7-82BF-51C7E6FF092B}" sibTransId="{97D40977-8D49-4C57-9B31-51C4BBC5A3B5}"/>
    <dgm:cxn modelId="{A7EE27AE-8714-42B2-A1F2-F8A48A479534}" srcId="{2D4903DD-BD4E-418B-9100-71D5A82BF4F6}" destId="{C18C12BA-C578-4787-A1FE-3BE26B58D748}" srcOrd="0" destOrd="0" parTransId="{E6C81128-BC14-403A-A079-61A448FA275F}" sibTransId="{57A3CCC3-9E27-4331-B5F4-4D25AD599645}"/>
    <dgm:cxn modelId="{44B444AE-89A4-4D39-A53A-31134FEAB9A1}" type="presOf" srcId="{C18C12BA-C578-4787-A1FE-3BE26B58D748}" destId="{0618E85A-5231-4C90-8A6C-E1512E5005F5}" srcOrd="0" destOrd="0" presId="urn:microsoft.com/office/officeart/2005/8/layout/hList1"/>
    <dgm:cxn modelId="{8C427CB3-FCBD-498B-9066-7A37AD448187}" srcId="{218AFC3B-AB36-41D2-AAD5-0D6A4F2B6A0E}" destId="{F7A9A7F0-6A7F-4AAD-9B40-EC8D4FEE818E}" srcOrd="5" destOrd="0" parTransId="{C144FEAC-740A-4D87-8958-0EFFA7243C2D}" sibTransId="{7D6C611D-1977-43C0-9AA8-282A07E8AC23}"/>
    <dgm:cxn modelId="{37FC0FB6-364F-446A-B647-4878E52F998D}" srcId="{3F0556D6-EF4F-4D4B-9F34-FD48C1FF54D5}" destId="{A2AE6F9D-D41D-403C-9D0B-C9C48C593D56}" srcOrd="8" destOrd="0" parTransId="{4E833801-6227-4C88-BED6-B3FBAA6DCEB2}" sibTransId="{77516C99-88D2-498B-91E1-FCCDC41E2A3B}"/>
    <dgm:cxn modelId="{2BFDD9BF-99F7-4242-93C7-415340981646}" srcId="{0767D5B6-66A5-4D7D-855B-3BE5B88C45A7}" destId="{218AFC3B-AB36-41D2-AAD5-0D6A4F2B6A0E}" srcOrd="0" destOrd="0" parTransId="{ECA7DF80-95F2-47B8-BA76-78F90A1375D4}" sibTransId="{CF20A1D1-BC1A-4407-A413-E1EF9D949BD6}"/>
    <dgm:cxn modelId="{75BBF1C4-8A5B-4ADC-BC19-148C77669E62}" type="presOf" srcId="{A25A08F6-275E-4993-8F04-EB525EDDCF76}" destId="{DBA5B14D-081A-4BB0-8CE4-30681BE9C17A}" srcOrd="0" destOrd="3" presId="urn:microsoft.com/office/officeart/2005/8/layout/hList1"/>
    <dgm:cxn modelId="{F54B9CC5-5035-433D-92C4-283C40342AE9}" type="presOf" srcId="{A0DC66D2-0120-43D6-A3CA-51D888ADC37F}" destId="{0618E85A-5231-4C90-8A6C-E1512E5005F5}" srcOrd="0" destOrd="9" presId="urn:microsoft.com/office/officeart/2005/8/layout/hList1"/>
    <dgm:cxn modelId="{71C5B6CB-4177-4643-A2A2-AE4D67198E92}" srcId="{218AFC3B-AB36-41D2-AAD5-0D6A4F2B6A0E}" destId="{0930759C-D4DC-4CE5-A1DE-93B95E7A1E71}" srcOrd="4" destOrd="0" parTransId="{1BDAE88E-9D8E-48BE-B992-4F1D8A67025B}" sibTransId="{443896DB-1C17-4543-AC2D-BEE5B2BBD75B}"/>
    <dgm:cxn modelId="{49D83DCC-893A-4E94-ADFA-A09754DC266B}" type="presOf" srcId="{0E1B3FC6-EE82-48ED-9A40-8E8921C4AD6F}" destId="{3A0D5B06-D079-44DD-9D7F-78615BB6516E}" srcOrd="0" destOrd="1" presId="urn:microsoft.com/office/officeart/2005/8/layout/hList1"/>
    <dgm:cxn modelId="{888B57D5-E74F-40E3-9ECB-5A0E1EDE703D}" type="presOf" srcId="{F8665101-C693-44AA-90F2-D3CC7C58154D}" destId="{DBA5B14D-081A-4BB0-8CE4-30681BE9C17A}" srcOrd="0" destOrd="4" presId="urn:microsoft.com/office/officeart/2005/8/layout/hList1"/>
    <dgm:cxn modelId="{9ABFCDDA-9ED6-49C4-B9FA-3B4D813EC150}" srcId="{2D4903DD-BD4E-418B-9100-71D5A82BF4F6}" destId="{6137EC22-61E5-4D2A-B9E0-3C71A3F4C3F8}" srcOrd="7" destOrd="0" parTransId="{953F1B62-77FC-4E59-98DF-317F83235821}" sibTransId="{75533F9C-3802-4A4D-B684-592A8A45C0E7}"/>
    <dgm:cxn modelId="{376F6DE0-ED92-4011-9980-C6D905230746}" srcId="{218AFC3B-AB36-41D2-AAD5-0D6A4F2B6A0E}" destId="{52F22191-F4AB-444F-B002-E7815422438B}" srcOrd="3" destOrd="0" parTransId="{17929874-FDCC-49CB-9E6D-6B08B770E67E}" sibTransId="{4781C519-E9CF-490C-8DD7-E356AE337BD8}"/>
    <dgm:cxn modelId="{8BC479E0-8766-4B67-95F9-4A6D27276514}" srcId="{2D4903DD-BD4E-418B-9100-71D5A82BF4F6}" destId="{7583E5F4-44E0-4151-93E2-75CC4800595F}" srcOrd="2" destOrd="0" parTransId="{EE4E76DD-D5FE-495B-8050-A9A4A00796E7}" sibTransId="{E4689CA7-3B7D-4791-8965-6FAAAE77CD6B}"/>
    <dgm:cxn modelId="{635133E1-4004-49B7-BA99-21A8A76014B8}" type="presOf" srcId="{BF37365B-4ABD-4919-8FB7-BAB2D0FE85C7}" destId="{0618E85A-5231-4C90-8A6C-E1512E5005F5}" srcOrd="0" destOrd="8" presId="urn:microsoft.com/office/officeart/2005/8/layout/hList1"/>
    <dgm:cxn modelId="{67F151E2-AC9B-4392-84D7-294803A40A80}" srcId="{2D4903DD-BD4E-418B-9100-71D5A82BF4F6}" destId="{12083985-0961-4888-A31D-92E520F8F69F}" srcOrd="4" destOrd="0" parTransId="{8BA70EC8-BC2E-45D8-A301-EF7327F348FB}" sibTransId="{85A443CE-1648-4A6E-BBBC-064C3287D4B3}"/>
    <dgm:cxn modelId="{C0D234E4-B7CA-4554-AA7B-35D624F4DF9C}" srcId="{3F0556D6-EF4F-4D4B-9F34-FD48C1FF54D5}" destId="{F253DBA1-4E5C-4EDB-A893-0732FB0E55F0}" srcOrd="6" destOrd="0" parTransId="{F5269FA8-A860-4AB3-81A2-DD79F4A50B55}" sibTransId="{80925D2D-F7E4-4DA0-B81D-77F1BCFDD975}"/>
    <dgm:cxn modelId="{FA5981E6-654A-4078-8A30-5F059012C6F9}" srcId="{2D4903DD-BD4E-418B-9100-71D5A82BF4F6}" destId="{6F7EB880-5B40-43C7-ABF3-4AF3641E76B2}" srcOrd="3" destOrd="0" parTransId="{6D95DA6F-B471-4266-8C5C-FF5BD6F40408}" sibTransId="{B3A56274-18CB-4522-9289-A52F81EF9850}"/>
    <dgm:cxn modelId="{93A3B0EA-58A4-4CA0-B495-5D9776142C37}" srcId="{218AFC3B-AB36-41D2-AAD5-0D6A4F2B6A0E}" destId="{0E1B3FC6-EE82-48ED-9A40-8E8921C4AD6F}" srcOrd="1" destOrd="0" parTransId="{E61B2F3C-B993-4E59-849E-37CC3E7B9484}" sibTransId="{AB624EB6-F5FF-4E62-824B-C0EEA710204F}"/>
    <dgm:cxn modelId="{32A121F4-7737-4DF5-911D-2561B2B0B8CE}" type="presOf" srcId="{F7A9A7F0-6A7F-4AAD-9B40-EC8D4FEE818E}" destId="{3A0D5B06-D079-44DD-9D7F-78615BB6516E}" srcOrd="0" destOrd="5" presId="urn:microsoft.com/office/officeart/2005/8/layout/hList1"/>
    <dgm:cxn modelId="{4A9E78F5-083F-4644-BBA9-39A9875308D6}" type="presOf" srcId="{F9F5E149-86F0-46E2-B3E0-C808B6E69DAA}" destId="{0618E85A-5231-4C90-8A6C-E1512E5005F5}" srcOrd="0" destOrd="6" presId="urn:microsoft.com/office/officeart/2005/8/layout/hList1"/>
    <dgm:cxn modelId="{86A078F6-2239-4579-B692-2F0D2CDEC3F3}" type="presOf" srcId="{6137EC22-61E5-4D2A-B9E0-3C71A3F4C3F8}" destId="{0618E85A-5231-4C90-8A6C-E1512E5005F5}" srcOrd="0" destOrd="7" presId="urn:microsoft.com/office/officeart/2005/8/layout/hList1"/>
    <dgm:cxn modelId="{E00045FD-8F55-487D-BB5F-9E217CC4AD2C}" srcId="{3F0556D6-EF4F-4D4B-9F34-FD48C1FF54D5}" destId="{253918FB-AB62-4CE3-991A-5BF3338185D6}" srcOrd="7" destOrd="0" parTransId="{C98F2C4C-B3A1-48CA-ABB5-79943D62B6A5}" sibTransId="{8BE03448-03E9-4174-B18E-2FF31CB50FD2}"/>
    <dgm:cxn modelId="{E9138163-7BCD-46C9-9E29-209C2926963F}" type="presParOf" srcId="{94FF5CA3-7B20-4E85-93B8-28C04DB99F23}" destId="{FFCF8614-4489-4CED-8388-93530319EAEB}" srcOrd="0" destOrd="0" presId="urn:microsoft.com/office/officeart/2005/8/layout/hList1"/>
    <dgm:cxn modelId="{2DA51BC0-00E3-4442-8320-E33E7151820C}" type="presParOf" srcId="{FFCF8614-4489-4CED-8388-93530319EAEB}" destId="{DB51A8EA-7569-4B6D-BEC7-CAB05564A61F}" srcOrd="0" destOrd="0" presId="urn:microsoft.com/office/officeart/2005/8/layout/hList1"/>
    <dgm:cxn modelId="{D550FC1F-4470-40C6-9DC2-60E170B6B82B}" type="presParOf" srcId="{FFCF8614-4489-4CED-8388-93530319EAEB}" destId="{3A0D5B06-D079-44DD-9D7F-78615BB6516E}" srcOrd="1" destOrd="0" presId="urn:microsoft.com/office/officeart/2005/8/layout/hList1"/>
    <dgm:cxn modelId="{087A4521-CB4C-4878-B7F8-9BFF77D50F67}" type="presParOf" srcId="{94FF5CA3-7B20-4E85-93B8-28C04DB99F23}" destId="{9F331A66-A795-4530-96C0-AA8622492AA8}" srcOrd="1" destOrd="0" presId="urn:microsoft.com/office/officeart/2005/8/layout/hList1"/>
    <dgm:cxn modelId="{4B0382E2-5C24-4BCB-8929-45DB55DF0D3D}" type="presParOf" srcId="{94FF5CA3-7B20-4E85-93B8-28C04DB99F23}" destId="{DD2F270A-0592-4B80-9FE1-65138E3C77D5}" srcOrd="2" destOrd="0" presId="urn:microsoft.com/office/officeart/2005/8/layout/hList1"/>
    <dgm:cxn modelId="{8ED77ECE-4FEA-4F5C-AC02-02091F517D81}" type="presParOf" srcId="{DD2F270A-0592-4B80-9FE1-65138E3C77D5}" destId="{9028D17A-964D-4BA7-9195-E84004103D1C}" srcOrd="0" destOrd="0" presId="urn:microsoft.com/office/officeart/2005/8/layout/hList1"/>
    <dgm:cxn modelId="{FACC1F4C-206B-4BA4-9242-04A00AB943E9}" type="presParOf" srcId="{DD2F270A-0592-4B80-9FE1-65138E3C77D5}" destId="{0618E85A-5231-4C90-8A6C-E1512E5005F5}" srcOrd="1" destOrd="0" presId="urn:microsoft.com/office/officeart/2005/8/layout/hList1"/>
    <dgm:cxn modelId="{F61ECB3F-EDCD-4867-8246-B7D059070147}" type="presParOf" srcId="{94FF5CA3-7B20-4E85-93B8-28C04DB99F23}" destId="{2C6BE077-8FBB-49A9-AB98-C5B744CDFBFE}" srcOrd="3" destOrd="0" presId="urn:microsoft.com/office/officeart/2005/8/layout/hList1"/>
    <dgm:cxn modelId="{D49C077D-FB72-4FDF-913D-B7697BF55A7E}" type="presParOf" srcId="{94FF5CA3-7B20-4E85-93B8-28C04DB99F23}" destId="{777C4BFD-7170-447F-95A7-A2DAFC9A2FB2}" srcOrd="4" destOrd="0" presId="urn:microsoft.com/office/officeart/2005/8/layout/hList1"/>
    <dgm:cxn modelId="{D0995CCD-4055-471D-8E1D-292575875E29}" type="presParOf" srcId="{777C4BFD-7170-447F-95A7-A2DAFC9A2FB2}" destId="{BEA32343-1150-4D3A-BC54-DB98DB08C869}" srcOrd="0" destOrd="0" presId="urn:microsoft.com/office/officeart/2005/8/layout/hList1"/>
    <dgm:cxn modelId="{DF270683-FE5A-46EC-8A04-3C041147C304}" type="presParOf" srcId="{777C4BFD-7170-447F-95A7-A2DAFC9A2FB2}" destId="{DBA5B14D-081A-4BB0-8CE4-30681BE9C17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67D5B6-66A5-4D7D-855B-3BE5B88C45A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CA123754-3BE7-43B4-AEF1-235F4A9BCAFB}">
      <dgm:prSet phldrT="[Text]"/>
      <dgm:spPr/>
      <dgm:t>
        <a:bodyPr/>
        <a:lstStyle/>
        <a:p>
          <a:pPr>
            <a:buFont typeface="+mj-lt"/>
            <a:buAutoNum type="arabicPeriod"/>
          </a:pPr>
          <a:endParaRPr lang="en-US" sz="2600" b="0">
            <a:latin typeface="+mn-lt"/>
          </a:endParaRPr>
        </a:p>
      </dgm:t>
    </dgm:pt>
    <dgm:pt modelId="{19AAB9C8-AE22-4305-8A0C-3FFBF713EE27}" type="parTrans" cxnId="{2B5EC9E8-B516-4496-B151-69AC2056CA5A}">
      <dgm:prSet/>
      <dgm:spPr/>
      <dgm:t>
        <a:bodyPr/>
        <a:lstStyle/>
        <a:p>
          <a:endParaRPr lang="en-US">
            <a:latin typeface="+mn-lt"/>
          </a:endParaRPr>
        </a:p>
      </dgm:t>
    </dgm:pt>
    <dgm:pt modelId="{8C9FD04B-997C-4A9C-A711-43BDCC6301CF}" type="sibTrans" cxnId="{2B5EC9E8-B516-4496-B151-69AC2056CA5A}">
      <dgm:prSet/>
      <dgm:spPr/>
      <dgm:t>
        <a:bodyPr/>
        <a:lstStyle/>
        <a:p>
          <a:endParaRPr lang="en-US">
            <a:latin typeface="+mn-lt"/>
          </a:endParaRPr>
        </a:p>
      </dgm:t>
    </dgm:pt>
    <dgm:pt modelId="{22A03A24-AB15-4846-9E9D-11E14700C04A}">
      <dgm:prSet phldrT="[Text]" custT="1"/>
      <dgm:spPr/>
      <dgm:t>
        <a:bodyPr/>
        <a:lstStyle/>
        <a:p>
          <a:pPr rtl="0">
            <a:buFont typeface="+mj-lt"/>
            <a:buAutoNum type="arabicPeriod"/>
          </a:pPr>
          <a:r>
            <a:rPr lang="en-US" sz="1200" b="0" dirty="0">
              <a:latin typeface="+mn-lt"/>
            </a:rPr>
            <a:t> Msn Commander </a:t>
          </a:r>
        </a:p>
      </dgm:t>
    </dgm:pt>
    <dgm:pt modelId="{040E2B15-69E3-404A-86B8-5E6A43A745C1}" type="sibTrans" cxnId="{94BBDF9C-C5EE-48DF-8CFA-17749069E58D}">
      <dgm:prSet/>
      <dgm:spPr/>
      <dgm:t>
        <a:bodyPr/>
        <a:lstStyle/>
        <a:p>
          <a:endParaRPr lang="en-US">
            <a:latin typeface="+mn-lt"/>
          </a:endParaRPr>
        </a:p>
      </dgm:t>
    </dgm:pt>
    <dgm:pt modelId="{0268AA07-227C-45B6-BD05-ABE32148BA58}" type="parTrans" cxnId="{94BBDF9C-C5EE-48DF-8CFA-17749069E58D}">
      <dgm:prSet/>
      <dgm:spPr/>
      <dgm:t>
        <a:bodyPr/>
        <a:lstStyle/>
        <a:p>
          <a:endParaRPr lang="en-US">
            <a:latin typeface="+mn-lt"/>
          </a:endParaRPr>
        </a:p>
      </dgm:t>
    </dgm:pt>
    <dgm:pt modelId="{393DA1A8-8610-46AB-A753-4680DBDC56A7}">
      <dgm:prSet phldrT="[Text]" custT="1"/>
      <dgm:spPr/>
      <dgm:t>
        <a:bodyPr/>
        <a:lstStyle/>
        <a:p>
          <a:pPr rtl="0">
            <a:buFont typeface="+mj-lt"/>
            <a:buAutoNum type="arabicPeriod"/>
          </a:pPr>
          <a:r>
            <a:rPr lang="en-US" sz="1200" b="0" dirty="0">
              <a:latin typeface="+mn-lt"/>
            </a:rPr>
            <a:t> SPINS</a:t>
          </a:r>
        </a:p>
      </dgm:t>
    </dgm:pt>
    <dgm:pt modelId="{F056626C-0585-43C9-9EFC-0FCB5E93FA09}" type="sibTrans" cxnId="{E5D3D06A-ABF9-45CD-B28E-B87A0757010D}">
      <dgm:prSet/>
      <dgm:spPr/>
      <dgm:t>
        <a:bodyPr/>
        <a:lstStyle/>
        <a:p>
          <a:endParaRPr lang="en-US">
            <a:latin typeface="+mn-lt"/>
          </a:endParaRPr>
        </a:p>
      </dgm:t>
    </dgm:pt>
    <dgm:pt modelId="{016700F3-3308-4D6D-A658-DBEE77BD96A1}" type="parTrans" cxnId="{E5D3D06A-ABF9-45CD-B28E-B87A0757010D}">
      <dgm:prSet/>
      <dgm:spPr/>
      <dgm:t>
        <a:bodyPr/>
        <a:lstStyle/>
        <a:p>
          <a:endParaRPr lang="en-US">
            <a:latin typeface="+mn-lt"/>
          </a:endParaRPr>
        </a:p>
      </dgm:t>
    </dgm:pt>
    <dgm:pt modelId="{5DBCF963-88C4-4D20-B92A-2966AD8EE138}">
      <dgm:prSet phldrT="[Text]" custT="1"/>
      <dgm:spPr/>
      <dgm:t>
        <a:bodyPr/>
        <a:lstStyle/>
        <a:p>
          <a:pPr rtl="0">
            <a:buFont typeface="+mj-lt"/>
            <a:buAutoNum type="arabicPeriod"/>
          </a:pPr>
          <a:r>
            <a:rPr lang="en-US" sz="1200" b="0" dirty="0">
              <a:latin typeface="+mn-lt"/>
            </a:rPr>
            <a:t> ACP</a:t>
          </a:r>
        </a:p>
      </dgm:t>
    </dgm:pt>
    <dgm:pt modelId="{E4042621-F245-48B8-BECD-8FEB0F64C9EE}" type="sibTrans" cxnId="{43DEE1F9-861B-4030-9892-B96B618F3AE5}">
      <dgm:prSet/>
      <dgm:spPr/>
      <dgm:t>
        <a:bodyPr/>
        <a:lstStyle/>
        <a:p>
          <a:endParaRPr lang="en-US">
            <a:latin typeface="+mn-lt"/>
          </a:endParaRPr>
        </a:p>
      </dgm:t>
    </dgm:pt>
    <dgm:pt modelId="{A4826194-4778-4092-8C7B-53E5330D8841}" type="parTrans" cxnId="{43DEE1F9-861B-4030-9892-B96B618F3AE5}">
      <dgm:prSet/>
      <dgm:spPr/>
      <dgm:t>
        <a:bodyPr/>
        <a:lstStyle/>
        <a:p>
          <a:endParaRPr lang="en-US">
            <a:latin typeface="+mn-lt"/>
          </a:endParaRPr>
        </a:p>
      </dgm:t>
    </dgm:pt>
    <dgm:pt modelId="{0DBABF10-D060-49A4-B0F3-C781E47EEA2F}">
      <dgm:prSet phldrT="[Text]" custT="1"/>
      <dgm:spPr/>
      <dgm:t>
        <a:bodyPr/>
        <a:lstStyle/>
        <a:p>
          <a:pPr rtl="0">
            <a:buFont typeface="+mj-lt"/>
            <a:buAutoNum type="arabicPeriod"/>
          </a:pPr>
          <a:r>
            <a:rPr lang="en-US" sz="1200" b="0" dirty="0">
              <a:latin typeface="+mn-lt"/>
            </a:rPr>
            <a:t> AADP</a:t>
          </a:r>
        </a:p>
      </dgm:t>
    </dgm:pt>
    <dgm:pt modelId="{96D1B7AF-D25B-4EC1-85B3-4B98EDB3F9F4}" type="sibTrans" cxnId="{158751F8-E877-4DF1-8DDF-FC36B3CAB598}">
      <dgm:prSet/>
      <dgm:spPr/>
      <dgm:t>
        <a:bodyPr/>
        <a:lstStyle/>
        <a:p>
          <a:endParaRPr lang="en-US">
            <a:latin typeface="+mn-lt"/>
          </a:endParaRPr>
        </a:p>
      </dgm:t>
    </dgm:pt>
    <dgm:pt modelId="{786B9602-2DDE-45CA-9461-B6425DB04085}" type="parTrans" cxnId="{158751F8-E877-4DF1-8DDF-FC36B3CAB598}">
      <dgm:prSet/>
      <dgm:spPr/>
      <dgm:t>
        <a:bodyPr/>
        <a:lstStyle/>
        <a:p>
          <a:endParaRPr lang="en-US">
            <a:latin typeface="+mn-lt"/>
          </a:endParaRPr>
        </a:p>
      </dgm:t>
    </dgm:pt>
    <dgm:pt modelId="{D2D8BE28-4C45-478B-A74D-E9D47A51A6D5}">
      <dgm:prSet phldrT="[Text]" custT="1"/>
      <dgm:spPr/>
      <dgm:t>
        <a:bodyPr/>
        <a:lstStyle/>
        <a:p>
          <a:pPr rtl="0">
            <a:buFont typeface="+mj-lt"/>
            <a:buAutoNum type="arabicPeriod"/>
          </a:pPr>
          <a:r>
            <a:rPr lang="en-US" sz="1200" b="0" dirty="0">
              <a:latin typeface="+mn-lt"/>
            </a:rPr>
            <a:t> AOD</a:t>
          </a:r>
        </a:p>
      </dgm:t>
    </dgm:pt>
    <dgm:pt modelId="{2F8BAE5D-F47C-4FF4-975B-484D17547CF1}" type="sibTrans" cxnId="{C721DA24-B3B5-4400-AF6D-02BEDE85948D}">
      <dgm:prSet/>
      <dgm:spPr/>
      <dgm:t>
        <a:bodyPr/>
        <a:lstStyle/>
        <a:p>
          <a:endParaRPr lang="en-US">
            <a:latin typeface="+mn-lt"/>
          </a:endParaRPr>
        </a:p>
      </dgm:t>
    </dgm:pt>
    <dgm:pt modelId="{24D8C563-A0F9-4BEC-8C4A-07B210E47B7B}" type="parTrans" cxnId="{C721DA24-B3B5-4400-AF6D-02BEDE85948D}">
      <dgm:prSet/>
      <dgm:spPr/>
      <dgm:t>
        <a:bodyPr/>
        <a:lstStyle/>
        <a:p>
          <a:endParaRPr lang="en-US">
            <a:latin typeface="+mn-lt"/>
          </a:endParaRPr>
        </a:p>
      </dgm:t>
    </dgm:pt>
    <dgm:pt modelId="{B2EB2F9A-FEE3-4594-9734-B98351F74580}">
      <dgm:prSet phldrT="[Text]" custT="1"/>
      <dgm:spPr/>
      <dgm:t>
        <a:bodyPr/>
        <a:lstStyle/>
        <a:p>
          <a:pPr rtl="0">
            <a:buFont typeface="+mj-lt"/>
            <a:buNone/>
          </a:pPr>
          <a:r>
            <a:rPr lang="en-US" sz="1200" b="1" u="sng" dirty="0">
              <a:latin typeface="+mn-lt"/>
              <a:ea typeface="Calibri"/>
              <a:cs typeface="Calibri"/>
            </a:rPr>
            <a:t>Category: Targets</a:t>
          </a:r>
          <a:endParaRPr lang="en-US" sz="1200" b="1" u="sng" dirty="0">
            <a:latin typeface="+mn-lt"/>
          </a:endParaRPr>
        </a:p>
      </dgm:t>
    </dgm:pt>
    <dgm:pt modelId="{698983CF-AF3E-4DFD-9A6B-1ADBFBAC646B}" type="sibTrans" cxnId="{409C5B03-0AB8-4F76-BA27-E763E8BA4BB9}">
      <dgm:prSet/>
      <dgm:spPr/>
      <dgm:t>
        <a:bodyPr/>
        <a:lstStyle/>
        <a:p>
          <a:endParaRPr lang="en-US">
            <a:latin typeface="+mn-lt"/>
          </a:endParaRPr>
        </a:p>
      </dgm:t>
    </dgm:pt>
    <dgm:pt modelId="{9613598C-AE99-49B1-92E9-86E487CA7399}" type="parTrans" cxnId="{409C5B03-0AB8-4F76-BA27-E763E8BA4BB9}">
      <dgm:prSet/>
      <dgm:spPr/>
      <dgm:t>
        <a:bodyPr/>
        <a:lstStyle/>
        <a:p>
          <a:endParaRPr lang="en-US">
            <a:latin typeface="+mn-lt"/>
          </a:endParaRPr>
        </a:p>
      </dgm:t>
    </dgm:pt>
    <dgm:pt modelId="{F3DAD0BA-5A59-0D4F-893E-2130BD11819E}">
      <dgm:prSet phldrT="[Text]" custT="1"/>
      <dgm:spPr/>
      <dgm:t>
        <a:bodyPr/>
        <a:lstStyle/>
        <a:p>
          <a:pPr rtl="0">
            <a:buFont typeface="+mj-lt"/>
            <a:buAutoNum type="arabicPeriod"/>
          </a:pPr>
          <a:r>
            <a:rPr lang="en-US" sz="1200" dirty="0">
              <a:latin typeface="+mn-lt"/>
            </a:rPr>
            <a:t>Order of Battle: MIDB</a:t>
          </a:r>
        </a:p>
      </dgm:t>
    </dgm:pt>
    <dgm:pt modelId="{3CD9FDF1-85FB-C147-A539-5E41198BB308}" type="sibTrans" cxnId="{A25814F5-1A8F-8646-B4D4-1F4206EEA33F}">
      <dgm:prSet/>
      <dgm:spPr/>
      <dgm:t>
        <a:bodyPr/>
        <a:lstStyle/>
        <a:p>
          <a:endParaRPr lang="en-US"/>
        </a:p>
      </dgm:t>
    </dgm:pt>
    <dgm:pt modelId="{927DC030-9A87-A84B-BD06-66753984ADB7}" type="parTrans" cxnId="{A25814F5-1A8F-8646-B4D4-1F4206EEA33F}">
      <dgm:prSet/>
      <dgm:spPr/>
      <dgm:t>
        <a:bodyPr/>
        <a:lstStyle/>
        <a:p>
          <a:endParaRPr lang="en-US"/>
        </a:p>
      </dgm:t>
    </dgm:pt>
    <dgm:pt modelId="{DA405A67-D2F5-4D2B-8623-41FA106F1A06}">
      <dgm:prSet phldrT="[Text]" custT="1"/>
      <dgm:spPr/>
      <dgm:t>
        <a:bodyPr/>
        <a:lstStyle/>
        <a:p>
          <a:pPr rtl="0">
            <a:buFont typeface="+mj-lt"/>
            <a:buAutoNum type="arabicPeriod"/>
          </a:pPr>
          <a:r>
            <a:rPr lang="en-US" sz="1200" dirty="0">
              <a:latin typeface="+mn-lt"/>
            </a:rPr>
            <a:t> Target Lists: JTT-CP</a:t>
          </a:r>
        </a:p>
      </dgm:t>
    </dgm:pt>
    <dgm:pt modelId="{9B510517-2B4D-497C-9942-1B9BBE0B7596}" type="sibTrans" cxnId="{A51C8098-CE35-48B0-B930-A53877FA9ABB}">
      <dgm:prSet/>
      <dgm:spPr/>
      <dgm:t>
        <a:bodyPr/>
        <a:lstStyle/>
        <a:p>
          <a:endParaRPr lang="en-US">
            <a:latin typeface="+mn-lt"/>
          </a:endParaRPr>
        </a:p>
      </dgm:t>
    </dgm:pt>
    <dgm:pt modelId="{B82366E0-7101-485E-B0F5-C4B8F06BD34D}" type="parTrans" cxnId="{A51C8098-CE35-48B0-B930-A53877FA9ABB}">
      <dgm:prSet/>
      <dgm:spPr/>
      <dgm:t>
        <a:bodyPr/>
        <a:lstStyle/>
        <a:p>
          <a:endParaRPr lang="en-US">
            <a:latin typeface="+mn-lt"/>
          </a:endParaRPr>
        </a:p>
      </dgm:t>
    </dgm:pt>
    <dgm:pt modelId="{376F007C-E7A9-4C7E-A5CF-4118D2246B02}">
      <dgm:prSet phldrT="[Text]" custT="1"/>
      <dgm:spPr/>
      <dgm:t>
        <a:bodyPr/>
        <a:lstStyle/>
        <a:p>
          <a:pPr rtl="0">
            <a:buFont typeface="+mj-lt"/>
            <a:buAutoNum type="arabicPeriod"/>
          </a:pPr>
          <a:r>
            <a:rPr lang="en-US" sz="1200" dirty="0">
              <a:latin typeface="+mn-lt"/>
            </a:rPr>
            <a:t> Method of delivery: Ripsaw</a:t>
          </a:r>
        </a:p>
      </dgm:t>
    </dgm:pt>
    <dgm:pt modelId="{2B9D092A-E451-4FE5-A4F3-5A86FEF90AF2}" type="sibTrans" cxnId="{ECCA5484-8266-4BF6-81CB-61961561D201}">
      <dgm:prSet/>
      <dgm:spPr/>
      <dgm:t>
        <a:bodyPr/>
        <a:lstStyle/>
        <a:p>
          <a:endParaRPr lang="en-US">
            <a:latin typeface="+mn-lt"/>
          </a:endParaRPr>
        </a:p>
      </dgm:t>
    </dgm:pt>
    <dgm:pt modelId="{DF9B9D27-E746-4C78-BA49-B839DF008356}" type="parTrans" cxnId="{ECCA5484-8266-4BF6-81CB-61961561D201}">
      <dgm:prSet/>
      <dgm:spPr/>
      <dgm:t>
        <a:bodyPr/>
        <a:lstStyle/>
        <a:p>
          <a:endParaRPr lang="en-US">
            <a:latin typeface="+mn-lt"/>
          </a:endParaRPr>
        </a:p>
      </dgm:t>
    </dgm:pt>
    <dgm:pt modelId="{3BEEB44D-85EB-42AC-A16E-4BB540A605B4}">
      <dgm:prSet phldrT="[Text]" custT="1"/>
      <dgm:spPr/>
      <dgm:t>
        <a:bodyPr/>
        <a:lstStyle/>
        <a:p>
          <a:pPr rtl="0">
            <a:buFont typeface="+mj-lt"/>
            <a:buAutoNum type="arabicPeriod"/>
          </a:pPr>
          <a:r>
            <a:rPr lang="en-US" sz="1200" dirty="0">
              <a:latin typeface="+mn-lt"/>
            </a:rPr>
            <a:t> Current Target Location:</a:t>
          </a:r>
        </a:p>
      </dgm:t>
    </dgm:pt>
    <dgm:pt modelId="{42B454A7-3E9C-486E-8AFB-4617001D5EC6}" type="sibTrans" cxnId="{23833F18-1521-4771-AAF7-47BDFA8B4A00}">
      <dgm:prSet/>
      <dgm:spPr/>
      <dgm:t>
        <a:bodyPr/>
        <a:lstStyle/>
        <a:p>
          <a:endParaRPr lang="en-US">
            <a:latin typeface="+mn-lt"/>
          </a:endParaRPr>
        </a:p>
      </dgm:t>
    </dgm:pt>
    <dgm:pt modelId="{E875F72A-9DE4-4727-86ED-5DF1F270FC20}" type="parTrans" cxnId="{23833F18-1521-4771-AAF7-47BDFA8B4A00}">
      <dgm:prSet/>
      <dgm:spPr/>
      <dgm:t>
        <a:bodyPr/>
        <a:lstStyle/>
        <a:p>
          <a:endParaRPr lang="en-US">
            <a:latin typeface="+mn-lt"/>
          </a:endParaRPr>
        </a:p>
      </dgm:t>
    </dgm:pt>
    <dgm:pt modelId="{199B4E4C-F06D-4F4C-8D5C-C00595019448}">
      <dgm:prSet phldrT="[Text]" custT="1"/>
      <dgm:spPr/>
      <dgm:t>
        <a:bodyPr/>
        <a:lstStyle/>
        <a:p>
          <a:pPr rtl="0">
            <a:buFont typeface="+mj-lt"/>
            <a:buAutoNum type="arabicPeriod"/>
          </a:pPr>
          <a:r>
            <a:rPr lang="en-US" sz="1200" dirty="0">
              <a:latin typeface="+mn-lt"/>
            </a:rPr>
            <a:t> CMCC</a:t>
          </a:r>
        </a:p>
      </dgm:t>
    </dgm:pt>
    <dgm:pt modelId="{67085ED0-0AE0-4451-ADB4-B3BF416618E9}" type="sibTrans" cxnId="{BC7060BC-22A1-457D-A1BE-7121BD55D34E}">
      <dgm:prSet/>
      <dgm:spPr/>
      <dgm:t>
        <a:bodyPr/>
        <a:lstStyle/>
        <a:p>
          <a:endParaRPr lang="en-US">
            <a:latin typeface="+mn-lt"/>
          </a:endParaRPr>
        </a:p>
      </dgm:t>
    </dgm:pt>
    <dgm:pt modelId="{77D8E419-BF1C-4D25-946C-47161F6E1148}" type="parTrans" cxnId="{BC7060BC-22A1-457D-A1BE-7121BD55D34E}">
      <dgm:prSet/>
      <dgm:spPr/>
      <dgm:t>
        <a:bodyPr/>
        <a:lstStyle/>
        <a:p>
          <a:endParaRPr lang="en-US">
            <a:latin typeface="+mn-lt"/>
          </a:endParaRPr>
        </a:p>
      </dgm:t>
    </dgm:pt>
    <dgm:pt modelId="{22350BFF-01B2-414B-80A7-6553A6F900C4}">
      <dgm:prSet phldrT="[Text]" custT="1"/>
      <dgm:spPr/>
      <dgm:t>
        <a:bodyPr/>
        <a:lstStyle/>
        <a:p>
          <a:pPr rtl="0">
            <a:buFont typeface="+mj-lt"/>
            <a:buAutoNum type="arabicPeriod"/>
          </a:pPr>
          <a:r>
            <a:rPr lang="en-US" sz="1200">
              <a:latin typeface="+mn-lt"/>
            </a:rPr>
            <a:t> DCGS API</a:t>
          </a:r>
        </a:p>
      </dgm:t>
    </dgm:pt>
    <dgm:pt modelId="{518A5000-49B2-4BF5-B64E-131FDC4C27DA}" type="sibTrans" cxnId="{9C952E5B-14EA-412A-8958-BB2D3B04DF1A}">
      <dgm:prSet/>
      <dgm:spPr/>
      <dgm:t>
        <a:bodyPr/>
        <a:lstStyle/>
        <a:p>
          <a:endParaRPr lang="en-US">
            <a:latin typeface="+mn-lt"/>
          </a:endParaRPr>
        </a:p>
      </dgm:t>
    </dgm:pt>
    <dgm:pt modelId="{2A0D6DE9-9546-45B1-A91A-E92B7C39C6C4}" type="parTrans" cxnId="{9C952E5B-14EA-412A-8958-BB2D3B04DF1A}">
      <dgm:prSet/>
      <dgm:spPr/>
      <dgm:t>
        <a:bodyPr/>
        <a:lstStyle/>
        <a:p>
          <a:endParaRPr lang="en-US">
            <a:latin typeface="+mn-lt"/>
          </a:endParaRPr>
        </a:p>
      </dgm:t>
    </dgm:pt>
    <dgm:pt modelId="{0286A767-2DEE-47D9-82A1-3BF86D13FF87}">
      <dgm:prSet phldrT="[Text]" custT="1"/>
      <dgm:spPr/>
      <dgm:t>
        <a:bodyPr/>
        <a:lstStyle/>
        <a:p>
          <a:pPr rtl="0">
            <a:buFont typeface="+mj-lt"/>
            <a:buAutoNum type="arabicPeriod"/>
          </a:pPr>
          <a:r>
            <a:rPr lang="en-US" sz="1200" dirty="0">
              <a:latin typeface="+mn-lt"/>
            </a:rPr>
            <a:t> Ops Report / Force Tell</a:t>
          </a:r>
        </a:p>
      </dgm:t>
    </dgm:pt>
    <dgm:pt modelId="{407A3FC6-EEDF-4DB5-B2A7-04FFF844F018}" type="sibTrans" cxnId="{0409954B-F6A3-476D-99B0-0DC108BAF2B2}">
      <dgm:prSet/>
      <dgm:spPr/>
      <dgm:t>
        <a:bodyPr/>
        <a:lstStyle/>
        <a:p>
          <a:endParaRPr lang="en-US">
            <a:latin typeface="+mn-lt"/>
          </a:endParaRPr>
        </a:p>
      </dgm:t>
    </dgm:pt>
    <dgm:pt modelId="{B770D9FE-DF6A-4262-AFE7-F41D1B318FDB}" type="parTrans" cxnId="{0409954B-F6A3-476D-99B0-0DC108BAF2B2}">
      <dgm:prSet/>
      <dgm:spPr/>
      <dgm:t>
        <a:bodyPr/>
        <a:lstStyle/>
        <a:p>
          <a:endParaRPr lang="en-US">
            <a:latin typeface="+mn-lt"/>
          </a:endParaRPr>
        </a:p>
      </dgm:t>
    </dgm:pt>
    <dgm:pt modelId="{792A2F60-605D-4D9F-A5F5-E1B503E159AC}">
      <dgm:prSet phldrT="[Text]" custT="1"/>
      <dgm:spPr/>
      <dgm:t>
        <a:bodyPr/>
        <a:lstStyle/>
        <a:p>
          <a:pPr rtl="0">
            <a:buFont typeface="+mj-lt"/>
            <a:buAutoNum type="arabicPeriod"/>
          </a:pPr>
          <a:r>
            <a:rPr lang="en-US" sz="1200" dirty="0">
              <a:latin typeface="+mn-lt"/>
            </a:rPr>
            <a:t> External DIL</a:t>
          </a:r>
        </a:p>
      </dgm:t>
    </dgm:pt>
    <dgm:pt modelId="{D4EF40F6-C7C1-4F6A-B013-F2C0D3ACED09}" type="sibTrans" cxnId="{41FC6B00-3170-44A8-A09C-DD28BD883826}">
      <dgm:prSet/>
      <dgm:spPr/>
      <dgm:t>
        <a:bodyPr/>
        <a:lstStyle/>
        <a:p>
          <a:endParaRPr lang="en-US">
            <a:latin typeface="+mn-lt"/>
          </a:endParaRPr>
        </a:p>
      </dgm:t>
    </dgm:pt>
    <dgm:pt modelId="{3F54EDD2-62B2-41A4-BC5D-7B01A2022C2D}" type="parTrans" cxnId="{41FC6B00-3170-44A8-A09C-DD28BD883826}">
      <dgm:prSet/>
      <dgm:spPr/>
      <dgm:t>
        <a:bodyPr/>
        <a:lstStyle/>
        <a:p>
          <a:endParaRPr lang="en-US">
            <a:latin typeface="+mn-lt"/>
          </a:endParaRPr>
        </a:p>
      </dgm:t>
    </dgm:pt>
    <dgm:pt modelId="{78B7AD1B-49D9-406F-8689-77058E40CADB}">
      <dgm:prSet phldrT="[Text]" custT="1"/>
      <dgm:spPr/>
      <dgm:t>
        <a:bodyPr/>
        <a:lstStyle/>
        <a:p>
          <a:pPr rtl="0">
            <a:buFont typeface="+mj-lt"/>
            <a:buAutoNum type="arabicPeriod"/>
          </a:pPr>
          <a:r>
            <a:rPr lang="en-US" sz="1200" dirty="0">
              <a:latin typeface="+mn-lt"/>
            </a:rPr>
            <a:t> Potential for other 10.1 sources (unlikely)</a:t>
          </a:r>
        </a:p>
      </dgm:t>
    </dgm:pt>
    <dgm:pt modelId="{4468E046-F300-4895-9C85-3E1004F38366}" type="sibTrans" cxnId="{A36E5091-39EA-46C5-A9D5-113648FA0F72}">
      <dgm:prSet/>
      <dgm:spPr/>
      <dgm:t>
        <a:bodyPr/>
        <a:lstStyle/>
        <a:p>
          <a:endParaRPr lang="en-US">
            <a:latin typeface="+mn-lt"/>
          </a:endParaRPr>
        </a:p>
      </dgm:t>
    </dgm:pt>
    <dgm:pt modelId="{F027C761-8F82-4DA0-BD32-CBB922D00132}" type="parTrans" cxnId="{A36E5091-39EA-46C5-A9D5-113648FA0F72}">
      <dgm:prSet/>
      <dgm:spPr/>
      <dgm:t>
        <a:bodyPr/>
        <a:lstStyle/>
        <a:p>
          <a:endParaRPr lang="en-US">
            <a:latin typeface="+mn-lt"/>
          </a:endParaRPr>
        </a:p>
      </dgm:t>
    </dgm:pt>
    <dgm:pt modelId="{72615F49-665D-40A5-A5D8-85A2BE77FA49}">
      <dgm:prSet phldrT="[Text]"/>
      <dgm:spPr/>
      <dgm:t>
        <a:bodyPr/>
        <a:lstStyle/>
        <a:p>
          <a:pPr>
            <a:buFont typeface="+mj-lt"/>
            <a:buAutoNum type="arabicPeriod"/>
          </a:pPr>
          <a:endParaRPr lang="en-US" sz="1800">
            <a:latin typeface="+mn-lt"/>
          </a:endParaRPr>
        </a:p>
      </dgm:t>
    </dgm:pt>
    <dgm:pt modelId="{8E8AB4AF-9FE0-42E2-AD7F-57424AB6B8D3}" type="sibTrans" cxnId="{1B4981D8-EB29-41D2-BA22-F304A0132045}">
      <dgm:prSet/>
      <dgm:spPr/>
      <dgm:t>
        <a:bodyPr/>
        <a:lstStyle/>
        <a:p>
          <a:endParaRPr lang="en-US">
            <a:latin typeface="+mn-lt"/>
          </a:endParaRPr>
        </a:p>
      </dgm:t>
    </dgm:pt>
    <dgm:pt modelId="{F57DA66E-2A37-4B78-BC1D-7B49143CA4FE}" type="parTrans" cxnId="{1B4981D8-EB29-41D2-BA22-F304A0132045}">
      <dgm:prSet/>
      <dgm:spPr/>
      <dgm:t>
        <a:bodyPr/>
        <a:lstStyle/>
        <a:p>
          <a:endParaRPr lang="en-US">
            <a:latin typeface="+mn-lt"/>
          </a:endParaRPr>
        </a:p>
      </dgm:t>
    </dgm:pt>
    <dgm:pt modelId="{C18C12BA-C578-4787-A1FE-3BE26B58D748}">
      <dgm:prSet phldrT="[Text]" custT="1"/>
      <dgm:spPr/>
      <dgm:t>
        <a:bodyPr/>
        <a:lstStyle/>
        <a:p>
          <a:pPr rtl="0">
            <a:buFont typeface="+mj-lt"/>
            <a:buAutoNum type="arabicPeriod"/>
          </a:pPr>
          <a:r>
            <a:rPr lang="en-US" sz="1200" b="0" dirty="0">
              <a:latin typeface="+mn-lt"/>
            </a:rPr>
            <a:t> JAOP</a:t>
          </a:r>
        </a:p>
      </dgm:t>
    </dgm:pt>
    <dgm:pt modelId="{57A3CCC3-9E27-4331-B5F4-4D25AD599645}" type="sibTrans" cxnId="{A7EE27AE-8714-42B2-A1F2-F8A48A479534}">
      <dgm:prSet/>
      <dgm:spPr/>
      <dgm:t>
        <a:bodyPr/>
        <a:lstStyle/>
        <a:p>
          <a:endParaRPr lang="en-US">
            <a:latin typeface="+mn-lt"/>
          </a:endParaRPr>
        </a:p>
      </dgm:t>
    </dgm:pt>
    <dgm:pt modelId="{E6C81128-BC14-403A-A079-61A448FA275F}" type="parTrans" cxnId="{A7EE27AE-8714-42B2-A1F2-F8A48A479534}">
      <dgm:prSet/>
      <dgm:spPr/>
      <dgm:t>
        <a:bodyPr/>
        <a:lstStyle/>
        <a:p>
          <a:endParaRPr lang="en-US">
            <a:latin typeface="+mn-lt"/>
          </a:endParaRPr>
        </a:p>
      </dgm:t>
    </dgm:pt>
    <dgm:pt modelId="{218AFC3B-AB36-41D2-AAD5-0D6A4F2B6A0E}">
      <dgm:prSet phldrT="[Text]" custT="1"/>
      <dgm:spPr/>
      <dgm:t>
        <a:bodyPr/>
        <a:lstStyle/>
        <a:p>
          <a:endParaRPr lang="en-US" sz="1800" dirty="0">
            <a:latin typeface="+mn-lt"/>
          </a:endParaRPr>
        </a:p>
      </dgm:t>
    </dgm:pt>
    <dgm:pt modelId="{CF20A1D1-BC1A-4407-A413-E1EF9D949BD6}" type="sibTrans" cxnId="{2BFDD9BF-99F7-4242-93C7-415340981646}">
      <dgm:prSet/>
      <dgm:spPr/>
      <dgm:t>
        <a:bodyPr/>
        <a:lstStyle/>
        <a:p>
          <a:endParaRPr lang="en-US">
            <a:latin typeface="+mn-lt"/>
          </a:endParaRPr>
        </a:p>
      </dgm:t>
    </dgm:pt>
    <dgm:pt modelId="{ECA7DF80-95F2-47B8-BA76-78F90A1375D4}" type="parTrans" cxnId="{2BFDD9BF-99F7-4242-93C7-415340981646}">
      <dgm:prSet/>
      <dgm:spPr/>
      <dgm:t>
        <a:bodyPr/>
        <a:lstStyle/>
        <a:p>
          <a:endParaRPr lang="en-US">
            <a:latin typeface="+mn-lt"/>
          </a:endParaRPr>
        </a:p>
      </dgm:t>
    </dgm:pt>
    <dgm:pt modelId="{2D4903DD-BD4E-418B-9100-71D5A82BF4F6}">
      <dgm:prSet phldrT="[Text]" custT="1"/>
      <dgm:spPr/>
      <dgm:t>
        <a:bodyPr/>
        <a:lstStyle/>
        <a:p>
          <a:r>
            <a:rPr lang="en-US" sz="1800" dirty="0">
              <a:latin typeface="+mn-lt"/>
              <a:ea typeface="Calibri"/>
              <a:cs typeface="Calibri"/>
            </a:rPr>
            <a:t>Guidance- Strat/Plan/Order (Complicated)</a:t>
          </a:r>
          <a:endParaRPr lang="en-US" sz="1800" dirty="0">
            <a:latin typeface="+mn-lt"/>
          </a:endParaRPr>
        </a:p>
      </dgm:t>
    </dgm:pt>
    <dgm:pt modelId="{02D2B1CC-589C-4E22-8852-A2CD19BC6B0E}" type="sibTrans" cxnId="{9BA71E38-FBCC-4F3F-A044-5E968D8B1A3C}">
      <dgm:prSet/>
      <dgm:spPr/>
      <dgm:t>
        <a:bodyPr/>
        <a:lstStyle/>
        <a:p>
          <a:endParaRPr lang="en-US">
            <a:latin typeface="+mn-lt"/>
          </a:endParaRPr>
        </a:p>
      </dgm:t>
    </dgm:pt>
    <dgm:pt modelId="{2614E572-85F1-458A-959E-28632B7EA1AF}" type="parTrans" cxnId="{9BA71E38-FBCC-4F3F-A044-5E968D8B1A3C}">
      <dgm:prSet/>
      <dgm:spPr/>
      <dgm:t>
        <a:bodyPr/>
        <a:lstStyle/>
        <a:p>
          <a:endParaRPr lang="en-US">
            <a:latin typeface="+mn-lt"/>
          </a:endParaRPr>
        </a:p>
      </dgm:t>
    </dgm:pt>
    <dgm:pt modelId="{94FF5CA3-7B20-4E85-93B8-28C04DB99F23}" type="pres">
      <dgm:prSet presAssocID="{0767D5B6-66A5-4D7D-855B-3BE5B88C45A7}" presName="Name0" presStyleCnt="0">
        <dgm:presLayoutVars>
          <dgm:dir/>
          <dgm:animLvl val="lvl"/>
          <dgm:resizeHandles val="exact"/>
        </dgm:presLayoutVars>
      </dgm:prSet>
      <dgm:spPr/>
    </dgm:pt>
    <dgm:pt modelId="{FFCF8614-4489-4CED-8388-93530319EAEB}" type="pres">
      <dgm:prSet presAssocID="{218AFC3B-AB36-41D2-AAD5-0D6A4F2B6A0E}" presName="composite" presStyleCnt="0"/>
      <dgm:spPr/>
    </dgm:pt>
    <dgm:pt modelId="{DB51A8EA-7569-4B6D-BEC7-CAB05564A61F}" type="pres">
      <dgm:prSet presAssocID="{218AFC3B-AB36-41D2-AAD5-0D6A4F2B6A0E}" presName="parTx" presStyleLbl="alignNode1" presStyleIdx="0" presStyleCnt="2" custScaleX="56613" custLinFactNeighborX="-1712" custLinFactNeighborY="-22195">
        <dgm:presLayoutVars>
          <dgm:chMax val="0"/>
          <dgm:chPref val="0"/>
          <dgm:bulletEnabled val="1"/>
        </dgm:presLayoutVars>
      </dgm:prSet>
      <dgm:spPr/>
    </dgm:pt>
    <dgm:pt modelId="{3A0D5B06-D079-44DD-9D7F-78615BB6516E}" type="pres">
      <dgm:prSet presAssocID="{218AFC3B-AB36-41D2-AAD5-0D6A4F2B6A0E}" presName="desTx" presStyleLbl="alignAccFollowNode1" presStyleIdx="0" presStyleCnt="2" custScaleX="81142" custLinFactNeighborX="-10984" custLinFactNeighborY="1489">
        <dgm:presLayoutVars>
          <dgm:bulletEnabled val="1"/>
        </dgm:presLayoutVars>
      </dgm:prSet>
      <dgm:spPr/>
    </dgm:pt>
    <dgm:pt modelId="{9F331A66-A795-4530-96C0-AA8622492AA8}" type="pres">
      <dgm:prSet presAssocID="{CF20A1D1-BC1A-4407-A413-E1EF9D949BD6}" presName="space" presStyleCnt="0"/>
      <dgm:spPr/>
    </dgm:pt>
    <dgm:pt modelId="{DD2F270A-0592-4B80-9FE1-65138E3C77D5}" type="pres">
      <dgm:prSet presAssocID="{2D4903DD-BD4E-418B-9100-71D5A82BF4F6}" presName="composite" presStyleCnt="0"/>
      <dgm:spPr/>
    </dgm:pt>
    <dgm:pt modelId="{9028D17A-964D-4BA7-9195-E84004103D1C}" type="pres">
      <dgm:prSet presAssocID="{2D4903DD-BD4E-418B-9100-71D5A82BF4F6}" presName="parTx" presStyleLbl="alignNode1" presStyleIdx="1" presStyleCnt="2" custScaleX="70243" custLinFactNeighborX="-11884" custLinFactNeighborY="-7427">
        <dgm:presLayoutVars>
          <dgm:chMax val="0"/>
          <dgm:chPref val="0"/>
          <dgm:bulletEnabled val="1"/>
        </dgm:presLayoutVars>
      </dgm:prSet>
      <dgm:spPr/>
    </dgm:pt>
    <dgm:pt modelId="{0618E85A-5231-4C90-8A6C-E1512E5005F5}" type="pres">
      <dgm:prSet presAssocID="{2D4903DD-BD4E-418B-9100-71D5A82BF4F6}" presName="desTx" presStyleLbl="alignAccFollowNode1" presStyleIdx="1" presStyleCnt="2" custScaleX="75503" custLinFactNeighborX="-9668" custLinFactNeighborY="-70">
        <dgm:presLayoutVars>
          <dgm:bulletEnabled val="1"/>
        </dgm:presLayoutVars>
      </dgm:prSet>
      <dgm:spPr/>
    </dgm:pt>
  </dgm:ptLst>
  <dgm:cxnLst>
    <dgm:cxn modelId="{41FC6B00-3170-44A8-A09C-DD28BD883826}" srcId="{3BEEB44D-85EB-42AC-A16E-4BB540A605B4}" destId="{792A2F60-605D-4D9F-A5F5-E1B503E159AC}" srcOrd="3" destOrd="0" parTransId="{3F54EDD2-62B2-41A4-BC5D-7B01A2022C2D}" sibTransId="{D4EF40F6-C7C1-4F6A-B013-F2C0D3ACED09}"/>
    <dgm:cxn modelId="{409C5B03-0AB8-4F76-BA27-E763E8BA4BB9}" srcId="{218AFC3B-AB36-41D2-AAD5-0D6A4F2B6A0E}" destId="{B2EB2F9A-FEE3-4594-9734-B98351F74580}" srcOrd="0" destOrd="0" parTransId="{9613598C-AE99-49B1-92E9-86E487CA7399}" sibTransId="{698983CF-AF3E-4DFD-9A6B-1ADBFBAC646B}"/>
    <dgm:cxn modelId="{23833F18-1521-4771-AAF7-47BDFA8B4A00}" srcId="{218AFC3B-AB36-41D2-AAD5-0D6A4F2B6A0E}" destId="{3BEEB44D-85EB-42AC-A16E-4BB540A605B4}" srcOrd="4" destOrd="0" parTransId="{E875F72A-9DE4-4727-86ED-5DF1F270FC20}" sibTransId="{42B454A7-3E9C-486E-8AFB-4617001D5EC6}"/>
    <dgm:cxn modelId="{C721DA24-B3B5-4400-AF6D-02BEDE85948D}" srcId="{2D4903DD-BD4E-418B-9100-71D5A82BF4F6}" destId="{D2D8BE28-4C45-478B-A74D-E9D47A51A6D5}" srcOrd="1" destOrd="0" parTransId="{24D8C563-A0F9-4BEC-8C4A-07B210E47B7B}" sibTransId="{2F8BAE5D-F47C-4FF4-975B-484D17547CF1}"/>
    <dgm:cxn modelId="{91065C2A-9D68-4070-A37E-EE88734DC343}" type="presOf" srcId="{218AFC3B-AB36-41D2-AAD5-0D6A4F2B6A0E}" destId="{DB51A8EA-7569-4B6D-BEC7-CAB05564A61F}" srcOrd="0" destOrd="0" presId="urn:microsoft.com/office/officeart/2005/8/layout/hList1"/>
    <dgm:cxn modelId="{7BF1752A-7D72-471A-9EFE-C385413E24D4}" type="presOf" srcId="{DA405A67-D2F5-4D2B-8623-41FA106F1A06}" destId="{3A0D5B06-D079-44DD-9D7F-78615BB6516E}" srcOrd="0" destOrd="2" presId="urn:microsoft.com/office/officeart/2005/8/layout/hList1"/>
    <dgm:cxn modelId="{9BA71E38-FBCC-4F3F-A044-5E968D8B1A3C}" srcId="{0767D5B6-66A5-4D7D-855B-3BE5B88C45A7}" destId="{2D4903DD-BD4E-418B-9100-71D5A82BF4F6}" srcOrd="1" destOrd="0" parTransId="{2614E572-85F1-458A-959E-28632B7EA1AF}" sibTransId="{02D2B1CC-589C-4E22-8852-A2CD19BC6B0E}"/>
    <dgm:cxn modelId="{CA410F3E-0259-49EA-810A-2CD07B8D16FB}" type="presOf" srcId="{199B4E4C-F06D-4F4C-8D5C-C00595019448}" destId="{3A0D5B06-D079-44DD-9D7F-78615BB6516E}" srcOrd="0" destOrd="5" presId="urn:microsoft.com/office/officeart/2005/8/layout/hList1"/>
    <dgm:cxn modelId="{9C952E5B-14EA-412A-8958-BB2D3B04DF1A}" srcId="{3BEEB44D-85EB-42AC-A16E-4BB540A605B4}" destId="{22350BFF-01B2-414B-80A7-6553A6F900C4}" srcOrd="1" destOrd="0" parTransId="{2A0D6DE9-9546-45B1-A91A-E92B7C39C6C4}" sibTransId="{518A5000-49B2-4BF5-B64E-131FDC4C27DA}"/>
    <dgm:cxn modelId="{6C419245-54A5-4987-B8AF-1C7AB522AE7A}" type="presOf" srcId="{0286A767-2DEE-47D9-82A1-3BF86D13FF87}" destId="{3A0D5B06-D079-44DD-9D7F-78615BB6516E}" srcOrd="0" destOrd="7" presId="urn:microsoft.com/office/officeart/2005/8/layout/hList1"/>
    <dgm:cxn modelId="{F913D165-3E85-45EC-BC2F-6D70DD51E565}" type="presOf" srcId="{22A03A24-AB15-4846-9E9D-11E14700C04A}" destId="{0618E85A-5231-4C90-8A6C-E1512E5005F5}" srcOrd="0" destOrd="5" presId="urn:microsoft.com/office/officeart/2005/8/layout/hList1"/>
    <dgm:cxn modelId="{51D9F247-A098-4E8B-9775-C559DB536808}" type="presOf" srcId="{5DBCF963-88C4-4D20-B92A-2966AD8EE138}" destId="{0618E85A-5231-4C90-8A6C-E1512E5005F5}" srcOrd="0" destOrd="3" presId="urn:microsoft.com/office/officeart/2005/8/layout/hList1"/>
    <dgm:cxn modelId="{50C1A248-4B6D-4631-AE4C-C240A658D58B}" type="presOf" srcId="{78B7AD1B-49D9-406F-8689-77058E40CADB}" destId="{3A0D5B06-D079-44DD-9D7F-78615BB6516E}" srcOrd="0" destOrd="9" presId="urn:microsoft.com/office/officeart/2005/8/layout/hList1"/>
    <dgm:cxn modelId="{CAB9A74A-8CC2-43AF-8DB7-4C164491550A}" type="presOf" srcId="{B2EB2F9A-FEE3-4594-9734-B98351F74580}" destId="{3A0D5B06-D079-44DD-9D7F-78615BB6516E}" srcOrd="0" destOrd="0" presId="urn:microsoft.com/office/officeart/2005/8/layout/hList1"/>
    <dgm:cxn modelId="{C7E2BC6A-A95D-4833-8F68-F16156128733}" type="presOf" srcId="{CA123754-3BE7-43B4-AEF1-235F4A9BCAFB}" destId="{0618E85A-5231-4C90-8A6C-E1512E5005F5}" srcOrd="0" destOrd="6" presId="urn:microsoft.com/office/officeart/2005/8/layout/hList1"/>
    <dgm:cxn modelId="{E5D3D06A-ABF9-45CD-B28E-B87A0757010D}" srcId="{2D4903DD-BD4E-418B-9100-71D5A82BF4F6}" destId="{393DA1A8-8610-46AB-A753-4680DBDC56A7}" srcOrd="4" destOrd="0" parTransId="{016700F3-3308-4D6D-A658-DBEE77BD96A1}" sibTransId="{F056626C-0585-43C9-9EFC-0FCB5E93FA09}"/>
    <dgm:cxn modelId="{0409954B-F6A3-476D-99B0-0DC108BAF2B2}" srcId="{3BEEB44D-85EB-42AC-A16E-4BB540A605B4}" destId="{0286A767-2DEE-47D9-82A1-3BF86D13FF87}" srcOrd="2" destOrd="0" parTransId="{B770D9FE-DF6A-4262-AFE7-F41D1B318FDB}" sibTransId="{407A3FC6-EEDF-4DB5-B2A7-04FFF844F018}"/>
    <dgm:cxn modelId="{F0F6A36E-89AB-426D-9622-3321E1CBA916}" type="presOf" srcId="{2D4903DD-BD4E-418B-9100-71D5A82BF4F6}" destId="{9028D17A-964D-4BA7-9195-E84004103D1C}" srcOrd="0" destOrd="0" presId="urn:microsoft.com/office/officeart/2005/8/layout/hList1"/>
    <dgm:cxn modelId="{524C5479-53EA-4F51-A0DB-ABDA7F47C59F}" type="presOf" srcId="{792A2F60-605D-4D9F-A5F5-E1B503E159AC}" destId="{3A0D5B06-D079-44DD-9D7F-78615BB6516E}" srcOrd="0" destOrd="8" presId="urn:microsoft.com/office/officeart/2005/8/layout/hList1"/>
    <dgm:cxn modelId="{DA1FBE7A-4129-404A-8527-72EEFF42AD6C}" type="presOf" srcId="{0767D5B6-66A5-4D7D-855B-3BE5B88C45A7}" destId="{94FF5CA3-7B20-4E85-93B8-28C04DB99F23}" srcOrd="0" destOrd="0" presId="urn:microsoft.com/office/officeart/2005/8/layout/hList1"/>
    <dgm:cxn modelId="{7929977C-D73F-4BBD-8369-8BC75C0ECC1B}" type="presOf" srcId="{0DBABF10-D060-49A4-B0F3-C781E47EEA2F}" destId="{0618E85A-5231-4C90-8A6C-E1512E5005F5}" srcOrd="0" destOrd="2" presId="urn:microsoft.com/office/officeart/2005/8/layout/hList1"/>
    <dgm:cxn modelId="{8AC1617E-DB4B-49D4-B3B4-69B8E476073A}" type="presOf" srcId="{376F007C-E7A9-4C7E-A5CF-4118D2246B02}" destId="{3A0D5B06-D079-44DD-9D7F-78615BB6516E}" srcOrd="0" destOrd="3" presId="urn:microsoft.com/office/officeart/2005/8/layout/hList1"/>
    <dgm:cxn modelId="{7BB68782-4430-4738-8805-B95C12D586E5}" type="presOf" srcId="{C18C12BA-C578-4787-A1FE-3BE26B58D748}" destId="{0618E85A-5231-4C90-8A6C-E1512E5005F5}" srcOrd="0" destOrd="0" presId="urn:microsoft.com/office/officeart/2005/8/layout/hList1"/>
    <dgm:cxn modelId="{BB1E8A83-6833-41A6-BF42-CDDB9EE4192F}" type="presOf" srcId="{72615F49-665D-40A5-A5D8-85A2BE77FA49}" destId="{3A0D5B06-D079-44DD-9D7F-78615BB6516E}" srcOrd="0" destOrd="10" presId="urn:microsoft.com/office/officeart/2005/8/layout/hList1"/>
    <dgm:cxn modelId="{ECCA5484-8266-4BF6-81CB-61961561D201}" srcId="{218AFC3B-AB36-41D2-AAD5-0D6A4F2B6A0E}" destId="{376F007C-E7A9-4C7E-A5CF-4118D2246B02}" srcOrd="3" destOrd="0" parTransId="{DF9B9D27-E746-4C78-BA49-B839DF008356}" sibTransId="{2B9D092A-E451-4FE5-A4F3-5A86FEF90AF2}"/>
    <dgm:cxn modelId="{A36E5091-39EA-46C5-A9D5-113648FA0F72}" srcId="{3BEEB44D-85EB-42AC-A16E-4BB540A605B4}" destId="{78B7AD1B-49D9-406F-8689-77058E40CADB}" srcOrd="4" destOrd="0" parTransId="{F027C761-8F82-4DA0-BD32-CBB922D00132}" sibTransId="{4468E046-F300-4895-9C85-3E1004F38366}"/>
    <dgm:cxn modelId="{A51C8098-CE35-48B0-B930-A53877FA9ABB}" srcId="{218AFC3B-AB36-41D2-AAD5-0D6A4F2B6A0E}" destId="{DA405A67-D2F5-4D2B-8623-41FA106F1A06}" srcOrd="2" destOrd="0" parTransId="{B82366E0-7101-485E-B0F5-C4B8F06BD34D}" sibTransId="{9B510517-2B4D-497C-9942-1B9BBE0B7596}"/>
    <dgm:cxn modelId="{94BBDF9C-C5EE-48DF-8CFA-17749069E58D}" srcId="{2D4903DD-BD4E-418B-9100-71D5A82BF4F6}" destId="{22A03A24-AB15-4846-9E9D-11E14700C04A}" srcOrd="5" destOrd="0" parTransId="{0268AA07-227C-45B6-BD05-ABE32148BA58}" sibTransId="{040E2B15-69E3-404A-86B8-5E6A43A745C1}"/>
    <dgm:cxn modelId="{0FD521A9-EF44-41FB-A585-08171C5AD645}" type="presOf" srcId="{3BEEB44D-85EB-42AC-A16E-4BB540A605B4}" destId="{3A0D5B06-D079-44DD-9D7F-78615BB6516E}" srcOrd="0" destOrd="4" presId="urn:microsoft.com/office/officeart/2005/8/layout/hList1"/>
    <dgm:cxn modelId="{A7EE27AE-8714-42B2-A1F2-F8A48A479534}" srcId="{2D4903DD-BD4E-418B-9100-71D5A82BF4F6}" destId="{C18C12BA-C578-4787-A1FE-3BE26B58D748}" srcOrd="0" destOrd="0" parTransId="{E6C81128-BC14-403A-A079-61A448FA275F}" sibTransId="{57A3CCC3-9E27-4331-B5F4-4D25AD599645}"/>
    <dgm:cxn modelId="{3B0140B3-D20E-4DDC-B6D5-5040010E05A7}" type="presOf" srcId="{22350BFF-01B2-414B-80A7-6553A6F900C4}" destId="{3A0D5B06-D079-44DD-9D7F-78615BB6516E}" srcOrd="0" destOrd="6" presId="urn:microsoft.com/office/officeart/2005/8/layout/hList1"/>
    <dgm:cxn modelId="{BC7060BC-22A1-457D-A1BE-7121BD55D34E}" srcId="{3BEEB44D-85EB-42AC-A16E-4BB540A605B4}" destId="{199B4E4C-F06D-4F4C-8D5C-C00595019448}" srcOrd="0" destOrd="0" parTransId="{77D8E419-BF1C-4D25-946C-47161F6E1148}" sibTransId="{67085ED0-0AE0-4451-ADB4-B3BF416618E9}"/>
    <dgm:cxn modelId="{2BFDD9BF-99F7-4242-93C7-415340981646}" srcId="{0767D5B6-66A5-4D7D-855B-3BE5B88C45A7}" destId="{218AFC3B-AB36-41D2-AAD5-0D6A4F2B6A0E}" srcOrd="0" destOrd="0" parTransId="{ECA7DF80-95F2-47B8-BA76-78F90A1375D4}" sibTransId="{CF20A1D1-BC1A-4407-A413-E1EF9D949BD6}"/>
    <dgm:cxn modelId="{1B4981D8-EB29-41D2-BA22-F304A0132045}" srcId="{218AFC3B-AB36-41D2-AAD5-0D6A4F2B6A0E}" destId="{72615F49-665D-40A5-A5D8-85A2BE77FA49}" srcOrd="5" destOrd="0" parTransId="{F57DA66E-2A37-4B78-BC1D-7B49143CA4FE}" sibTransId="{8E8AB4AF-9FE0-42E2-AD7F-57424AB6B8D3}"/>
    <dgm:cxn modelId="{FEC8BDE2-5878-45AC-9D7A-956CA9554270}" type="presOf" srcId="{393DA1A8-8610-46AB-A753-4680DBDC56A7}" destId="{0618E85A-5231-4C90-8A6C-E1512E5005F5}" srcOrd="0" destOrd="4" presId="urn:microsoft.com/office/officeart/2005/8/layout/hList1"/>
    <dgm:cxn modelId="{2B5EC9E8-B516-4496-B151-69AC2056CA5A}" srcId="{2D4903DD-BD4E-418B-9100-71D5A82BF4F6}" destId="{CA123754-3BE7-43B4-AEF1-235F4A9BCAFB}" srcOrd="6" destOrd="0" parTransId="{19AAB9C8-AE22-4305-8A0C-3FFBF713EE27}" sibTransId="{8C9FD04B-997C-4A9C-A711-43BDCC6301CF}"/>
    <dgm:cxn modelId="{76FEB6F0-C622-BF44-B906-45AC192238C6}" type="presOf" srcId="{F3DAD0BA-5A59-0D4F-893E-2130BD11819E}" destId="{3A0D5B06-D079-44DD-9D7F-78615BB6516E}" srcOrd="0" destOrd="1" presId="urn:microsoft.com/office/officeart/2005/8/layout/hList1"/>
    <dgm:cxn modelId="{A25814F5-1A8F-8646-B4D4-1F4206EEA33F}" srcId="{218AFC3B-AB36-41D2-AAD5-0D6A4F2B6A0E}" destId="{F3DAD0BA-5A59-0D4F-893E-2130BD11819E}" srcOrd="1" destOrd="0" parTransId="{927DC030-9A87-A84B-BD06-66753984ADB7}" sibTransId="{3CD9FDF1-85FB-C147-A539-5E41198BB308}"/>
    <dgm:cxn modelId="{158751F8-E877-4DF1-8DDF-FC36B3CAB598}" srcId="{2D4903DD-BD4E-418B-9100-71D5A82BF4F6}" destId="{0DBABF10-D060-49A4-B0F3-C781E47EEA2F}" srcOrd="2" destOrd="0" parTransId="{786B9602-2DDE-45CA-9461-B6425DB04085}" sibTransId="{96D1B7AF-D25B-4EC1-85B3-4B98EDB3F9F4}"/>
    <dgm:cxn modelId="{43DEE1F9-861B-4030-9892-B96B618F3AE5}" srcId="{2D4903DD-BD4E-418B-9100-71D5A82BF4F6}" destId="{5DBCF963-88C4-4D20-B92A-2966AD8EE138}" srcOrd="3" destOrd="0" parTransId="{A4826194-4778-4092-8C7B-53E5330D8841}" sibTransId="{E4042621-F245-48B8-BECD-8FEB0F64C9EE}"/>
    <dgm:cxn modelId="{5A0BA7FF-E4E4-4CB8-A73D-0AAF2873102C}" type="presOf" srcId="{D2D8BE28-4C45-478B-A74D-E9D47A51A6D5}" destId="{0618E85A-5231-4C90-8A6C-E1512E5005F5}" srcOrd="0" destOrd="1" presId="urn:microsoft.com/office/officeart/2005/8/layout/hList1"/>
    <dgm:cxn modelId="{AEB19627-3E96-4EE1-90D6-4A4E1C16283F}" type="presParOf" srcId="{94FF5CA3-7B20-4E85-93B8-28C04DB99F23}" destId="{FFCF8614-4489-4CED-8388-93530319EAEB}" srcOrd="0" destOrd="0" presId="urn:microsoft.com/office/officeart/2005/8/layout/hList1"/>
    <dgm:cxn modelId="{A52B935C-BB9D-4535-BE8F-8598DF36CC64}" type="presParOf" srcId="{FFCF8614-4489-4CED-8388-93530319EAEB}" destId="{DB51A8EA-7569-4B6D-BEC7-CAB05564A61F}" srcOrd="0" destOrd="0" presId="urn:microsoft.com/office/officeart/2005/8/layout/hList1"/>
    <dgm:cxn modelId="{D44EDC00-01FF-4A07-A01B-977C97DC2B53}" type="presParOf" srcId="{FFCF8614-4489-4CED-8388-93530319EAEB}" destId="{3A0D5B06-D079-44DD-9D7F-78615BB6516E}" srcOrd="1" destOrd="0" presId="urn:microsoft.com/office/officeart/2005/8/layout/hList1"/>
    <dgm:cxn modelId="{8079D482-CECE-4AF4-A872-32C06DFDC161}" type="presParOf" srcId="{94FF5CA3-7B20-4E85-93B8-28C04DB99F23}" destId="{9F331A66-A795-4530-96C0-AA8622492AA8}" srcOrd="1" destOrd="0" presId="urn:microsoft.com/office/officeart/2005/8/layout/hList1"/>
    <dgm:cxn modelId="{320F0AF0-6F14-4C63-96EB-5E7BB925C19E}" type="presParOf" srcId="{94FF5CA3-7B20-4E85-93B8-28C04DB99F23}" destId="{DD2F270A-0592-4B80-9FE1-65138E3C77D5}" srcOrd="2" destOrd="0" presId="urn:microsoft.com/office/officeart/2005/8/layout/hList1"/>
    <dgm:cxn modelId="{906380C0-3A70-443C-81E5-D220D8FCDDDA}" type="presParOf" srcId="{DD2F270A-0592-4B80-9FE1-65138E3C77D5}" destId="{9028D17A-964D-4BA7-9195-E84004103D1C}" srcOrd="0" destOrd="0" presId="urn:microsoft.com/office/officeart/2005/8/layout/hList1"/>
    <dgm:cxn modelId="{F063D707-BCA8-4D79-BEF7-492DEC28C572}" type="presParOf" srcId="{DD2F270A-0592-4B80-9FE1-65138E3C77D5}" destId="{0618E85A-5231-4C90-8A6C-E1512E5005F5}" srcOrd="1" destOrd="0" presId="urn:microsoft.com/office/officeart/2005/8/layout/h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67D5B6-66A5-4D7D-855B-3BE5B88C45A7}"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16339B2C-01BD-4AE5-B1BE-34203F22A9D8}">
      <dgm:prSet phldrT="[Text]"/>
      <dgm:spPr/>
      <dgm:t>
        <a:bodyPr/>
        <a:lstStyle/>
        <a:p>
          <a:r>
            <a:rPr lang="en-US" dirty="0">
              <a:latin typeface="+mn-lt"/>
            </a:rPr>
            <a:t>App3- Package Level Planning (User Form- Target Users- Integrations SMEs + MAAP Chiefs)</a:t>
          </a:r>
        </a:p>
      </dgm:t>
    </dgm:pt>
    <dgm:pt modelId="{8D1403B6-81A7-4B0C-8C17-6FAF509ECB13}" type="parTrans" cxnId="{3964DD9D-5CDD-43B0-97FC-142A6DE6232D}">
      <dgm:prSet/>
      <dgm:spPr/>
      <dgm:t>
        <a:bodyPr/>
        <a:lstStyle/>
        <a:p>
          <a:endParaRPr lang="en-US">
            <a:latin typeface="+mn-lt"/>
          </a:endParaRPr>
        </a:p>
      </dgm:t>
    </dgm:pt>
    <dgm:pt modelId="{C0F3AD2A-6D8B-45A7-9744-98DAB28E5E5B}" type="sibTrans" cxnId="{3964DD9D-5CDD-43B0-97FC-142A6DE6232D}">
      <dgm:prSet/>
      <dgm:spPr/>
      <dgm:t>
        <a:bodyPr/>
        <a:lstStyle/>
        <a:p>
          <a:endParaRPr lang="en-US">
            <a:latin typeface="+mn-lt"/>
          </a:endParaRPr>
        </a:p>
      </dgm:t>
    </dgm:pt>
    <dgm:pt modelId="{2CF3B6E2-D61B-4DE7-9DB9-C4BDBF78654D}">
      <dgm:prSet phldr="0"/>
      <dgm:spPr/>
      <dgm:t>
        <a:bodyPr/>
        <a:lstStyle/>
        <a:p>
          <a:pPr rtl="0">
            <a:buFont typeface="+mj-lt"/>
            <a:buAutoNum type="arabicPeriod"/>
          </a:pPr>
          <a:r>
            <a:rPr lang="en-US" dirty="0">
              <a:latin typeface="+mn-lt"/>
            </a:rPr>
            <a:t> Risk Level</a:t>
          </a:r>
        </a:p>
      </dgm:t>
    </dgm:pt>
    <dgm:pt modelId="{C20F1640-E42F-4605-97FB-AAE2F2796100}" type="parTrans" cxnId="{65959DDC-2948-4A7E-8D13-A7320A19E8A3}">
      <dgm:prSet/>
      <dgm:spPr/>
      <dgm:t>
        <a:bodyPr/>
        <a:lstStyle/>
        <a:p>
          <a:endParaRPr lang="en-US">
            <a:latin typeface="+mn-lt"/>
          </a:endParaRPr>
        </a:p>
      </dgm:t>
    </dgm:pt>
    <dgm:pt modelId="{1216817E-E75D-4EAF-805D-46FF3AE88F21}" type="sibTrans" cxnId="{65959DDC-2948-4A7E-8D13-A7320A19E8A3}">
      <dgm:prSet/>
      <dgm:spPr/>
      <dgm:t>
        <a:bodyPr/>
        <a:lstStyle/>
        <a:p>
          <a:endParaRPr lang="en-US">
            <a:latin typeface="+mn-lt"/>
          </a:endParaRPr>
        </a:p>
      </dgm:t>
    </dgm:pt>
    <dgm:pt modelId="{E1F76022-A4AD-4BC6-87FD-732EEDB557B2}">
      <dgm:prSet phldr="0"/>
      <dgm:spPr/>
      <dgm:t>
        <a:bodyPr/>
        <a:lstStyle/>
        <a:p>
          <a:pPr rtl="0">
            <a:buFont typeface="+mj-lt"/>
            <a:buAutoNum type="arabicPeriod"/>
          </a:pPr>
          <a:r>
            <a:rPr lang="en-US" dirty="0">
              <a:latin typeface="+mn-lt"/>
            </a:rPr>
            <a:t> Msn Type:  DEAD, ISR, OCA, DCA</a:t>
          </a:r>
        </a:p>
      </dgm:t>
    </dgm:pt>
    <dgm:pt modelId="{DB459300-14CA-440C-82F9-7AC1CF3D682C}" type="parTrans" cxnId="{9ACBBD66-A448-4E02-B1AF-4AE369372866}">
      <dgm:prSet/>
      <dgm:spPr/>
      <dgm:t>
        <a:bodyPr/>
        <a:lstStyle/>
        <a:p>
          <a:endParaRPr lang="en-US">
            <a:latin typeface="+mn-lt"/>
          </a:endParaRPr>
        </a:p>
      </dgm:t>
    </dgm:pt>
    <dgm:pt modelId="{18234C32-FFAA-48AD-A187-0BC4FF67FF7D}" type="sibTrans" cxnId="{9ACBBD66-A448-4E02-B1AF-4AE369372866}">
      <dgm:prSet/>
      <dgm:spPr/>
      <dgm:t>
        <a:bodyPr/>
        <a:lstStyle/>
        <a:p>
          <a:endParaRPr lang="en-US">
            <a:latin typeface="+mn-lt"/>
          </a:endParaRPr>
        </a:p>
      </dgm:t>
    </dgm:pt>
    <dgm:pt modelId="{8344413E-3E4E-4283-9B09-F1C96FEC6682}">
      <dgm:prSet phldr="0"/>
      <dgm:spPr/>
      <dgm:t>
        <a:bodyPr/>
        <a:lstStyle/>
        <a:p>
          <a:pPr rtl="0">
            <a:buFont typeface="+mj-lt"/>
            <a:buAutoNum type="arabicPeriod"/>
          </a:pPr>
          <a:r>
            <a:rPr lang="en-US" dirty="0">
              <a:latin typeface="+mn-lt"/>
            </a:rPr>
            <a:t> F2T2EA Capable?</a:t>
          </a:r>
        </a:p>
      </dgm:t>
    </dgm:pt>
    <dgm:pt modelId="{3011DA14-86AA-451C-92D9-69343D389B91}" type="parTrans" cxnId="{6F7E9E63-A47B-48A8-8A5B-15BD3DAD610C}">
      <dgm:prSet/>
      <dgm:spPr/>
      <dgm:t>
        <a:bodyPr/>
        <a:lstStyle/>
        <a:p>
          <a:endParaRPr lang="en-US">
            <a:latin typeface="+mn-lt"/>
          </a:endParaRPr>
        </a:p>
      </dgm:t>
    </dgm:pt>
    <dgm:pt modelId="{2D533BFC-546D-4DC6-9DC0-D6B5672EBFC6}" type="sibTrans" cxnId="{6F7E9E63-A47B-48A8-8A5B-15BD3DAD610C}">
      <dgm:prSet/>
      <dgm:spPr/>
      <dgm:t>
        <a:bodyPr/>
        <a:lstStyle/>
        <a:p>
          <a:endParaRPr lang="en-US">
            <a:latin typeface="+mn-lt"/>
          </a:endParaRPr>
        </a:p>
      </dgm:t>
    </dgm:pt>
    <dgm:pt modelId="{3791197A-2D13-43BD-A5C0-1FC675E027B1}">
      <dgm:prSet phldr="0"/>
      <dgm:spPr/>
      <dgm:t>
        <a:bodyPr/>
        <a:lstStyle/>
        <a:p>
          <a:pPr rtl="0">
            <a:buFont typeface="+mj-lt"/>
            <a:buAutoNum type="arabicPeriod"/>
          </a:pPr>
          <a:r>
            <a:rPr lang="en-US" dirty="0">
              <a:latin typeface="+mn-lt"/>
            </a:rPr>
            <a:t> Dedicated Support </a:t>
          </a:r>
          <a:r>
            <a:rPr lang="en-US" dirty="0" err="1">
              <a:latin typeface="+mn-lt"/>
            </a:rPr>
            <a:t>Rqd</a:t>
          </a:r>
          <a:r>
            <a:rPr lang="en-US" dirty="0">
              <a:latin typeface="+mn-lt"/>
            </a:rPr>
            <a:t>?</a:t>
          </a:r>
        </a:p>
      </dgm:t>
    </dgm:pt>
    <dgm:pt modelId="{EF5C66C9-8AC8-4A3E-88A6-BDA88B468359}" type="parTrans" cxnId="{3BA3D5CC-2FD3-4294-BECE-E83304EEDBB6}">
      <dgm:prSet/>
      <dgm:spPr/>
      <dgm:t>
        <a:bodyPr/>
        <a:lstStyle/>
        <a:p>
          <a:endParaRPr lang="en-US">
            <a:latin typeface="+mn-lt"/>
          </a:endParaRPr>
        </a:p>
      </dgm:t>
    </dgm:pt>
    <dgm:pt modelId="{218702B3-55C2-44F0-BFE4-48E2CE2C11AE}" type="sibTrans" cxnId="{3BA3D5CC-2FD3-4294-BECE-E83304EEDBB6}">
      <dgm:prSet/>
      <dgm:spPr/>
      <dgm:t>
        <a:bodyPr/>
        <a:lstStyle/>
        <a:p>
          <a:endParaRPr lang="en-US">
            <a:latin typeface="+mn-lt"/>
          </a:endParaRPr>
        </a:p>
      </dgm:t>
    </dgm:pt>
    <dgm:pt modelId="{207AE905-8DB5-4700-B750-CFFDEABCBE8D}">
      <dgm:prSet phldr="0"/>
      <dgm:spPr/>
      <dgm:t>
        <a:bodyPr/>
        <a:lstStyle/>
        <a:p>
          <a:pPr rtl="0">
            <a:buFont typeface="+mj-lt"/>
            <a:buAutoNum type="arabicPeriod"/>
          </a:pPr>
          <a:r>
            <a:rPr lang="en-US" dirty="0">
              <a:latin typeface="+mn-lt"/>
            </a:rPr>
            <a:t> Adversary Assumptions</a:t>
          </a:r>
        </a:p>
      </dgm:t>
    </dgm:pt>
    <dgm:pt modelId="{CE57E3EA-220A-4AB8-9C3D-F4FE8AA0D070}" type="parTrans" cxnId="{7914A4C4-F4A2-4F89-803B-DAE849127BD9}">
      <dgm:prSet/>
      <dgm:spPr/>
      <dgm:t>
        <a:bodyPr/>
        <a:lstStyle/>
        <a:p>
          <a:endParaRPr lang="en-US">
            <a:latin typeface="+mn-lt"/>
          </a:endParaRPr>
        </a:p>
      </dgm:t>
    </dgm:pt>
    <dgm:pt modelId="{55BB8114-9E91-4644-8125-A8BC3A4D09FA}" type="sibTrans" cxnId="{7914A4C4-F4A2-4F89-803B-DAE849127BD9}">
      <dgm:prSet/>
      <dgm:spPr/>
      <dgm:t>
        <a:bodyPr/>
        <a:lstStyle/>
        <a:p>
          <a:endParaRPr lang="en-US">
            <a:latin typeface="+mn-lt"/>
          </a:endParaRPr>
        </a:p>
      </dgm:t>
    </dgm:pt>
    <dgm:pt modelId="{6EE66DD0-ECDB-40D7-8113-B2240C4D5255}">
      <dgm:prSet phldr="0"/>
      <dgm:spPr/>
      <dgm:t>
        <a:bodyPr/>
        <a:lstStyle/>
        <a:p>
          <a:pPr rtl="0">
            <a:buFont typeface="+mj-lt"/>
            <a:buAutoNum type="arabicPeriod"/>
          </a:pPr>
          <a:r>
            <a:rPr lang="en-US" dirty="0">
              <a:latin typeface="+mn-lt"/>
            </a:rPr>
            <a:t> NKE Integration/Timing</a:t>
          </a:r>
        </a:p>
      </dgm:t>
    </dgm:pt>
    <dgm:pt modelId="{D2C48DF2-086E-4272-8589-A1C2E8CAD1B4}" type="parTrans" cxnId="{7D4A64EB-B19E-49D6-81DC-EB542140F023}">
      <dgm:prSet/>
      <dgm:spPr/>
      <dgm:t>
        <a:bodyPr/>
        <a:lstStyle/>
        <a:p>
          <a:endParaRPr lang="en-US">
            <a:latin typeface="+mn-lt"/>
          </a:endParaRPr>
        </a:p>
      </dgm:t>
    </dgm:pt>
    <dgm:pt modelId="{B01C1805-4A4E-4FFF-A8D9-4BFF9B01EE4F}" type="sibTrans" cxnId="{7D4A64EB-B19E-49D6-81DC-EB542140F023}">
      <dgm:prSet/>
      <dgm:spPr/>
      <dgm:t>
        <a:bodyPr/>
        <a:lstStyle/>
        <a:p>
          <a:endParaRPr lang="en-US">
            <a:latin typeface="+mn-lt"/>
          </a:endParaRPr>
        </a:p>
      </dgm:t>
    </dgm:pt>
    <dgm:pt modelId="{6B1790D4-B246-4484-A14C-A5ACB9CDFA0A}">
      <dgm:prSet phldr="0"/>
      <dgm:spPr/>
      <dgm:t>
        <a:bodyPr/>
        <a:lstStyle/>
        <a:p>
          <a:pPr rtl="0">
            <a:buFont typeface="+mj-lt"/>
            <a:buAutoNum type="arabicPeriod"/>
          </a:pPr>
          <a:r>
            <a:rPr lang="en-US" dirty="0">
              <a:latin typeface="+mn-lt"/>
            </a:rPr>
            <a:t> Operational Objectives</a:t>
          </a:r>
        </a:p>
      </dgm:t>
    </dgm:pt>
    <dgm:pt modelId="{15D9A300-B079-461C-997C-DC6C081C6D42}" type="parTrans" cxnId="{AD82D95C-9879-416E-87E5-3C32DEE3DCF0}">
      <dgm:prSet/>
      <dgm:spPr/>
      <dgm:t>
        <a:bodyPr/>
        <a:lstStyle/>
        <a:p>
          <a:endParaRPr lang="en-US">
            <a:latin typeface="+mn-lt"/>
          </a:endParaRPr>
        </a:p>
      </dgm:t>
    </dgm:pt>
    <dgm:pt modelId="{E6721D3B-B5B1-4A7A-9F1C-FB3DABBB745E}" type="sibTrans" cxnId="{AD82D95C-9879-416E-87E5-3C32DEE3DCF0}">
      <dgm:prSet/>
      <dgm:spPr/>
      <dgm:t>
        <a:bodyPr/>
        <a:lstStyle/>
        <a:p>
          <a:endParaRPr lang="en-US">
            <a:latin typeface="+mn-lt"/>
          </a:endParaRPr>
        </a:p>
      </dgm:t>
    </dgm:pt>
    <dgm:pt modelId="{E8C288CB-E061-4DC5-AF1A-A221EA92AE3B}">
      <dgm:prSet phldr="0"/>
      <dgm:spPr/>
      <dgm:t>
        <a:bodyPr/>
        <a:lstStyle/>
        <a:p>
          <a:pPr rtl="0">
            <a:buFont typeface="+mj-lt"/>
            <a:buAutoNum type="arabicPeriod"/>
          </a:pPr>
          <a:r>
            <a:rPr lang="en-US" dirty="0">
              <a:latin typeface="+mn-lt"/>
            </a:rPr>
            <a:t> Attack Sequence, Timing, and Tempo</a:t>
          </a:r>
        </a:p>
      </dgm:t>
    </dgm:pt>
    <dgm:pt modelId="{328D83D5-B6B7-4AEF-BFF2-A02E1CA303E8}" type="parTrans" cxnId="{0A3D0B31-FEBC-4C62-82ED-1082A50F5D64}">
      <dgm:prSet/>
      <dgm:spPr/>
      <dgm:t>
        <a:bodyPr/>
        <a:lstStyle/>
        <a:p>
          <a:endParaRPr lang="en-US">
            <a:latin typeface="+mn-lt"/>
          </a:endParaRPr>
        </a:p>
      </dgm:t>
    </dgm:pt>
    <dgm:pt modelId="{1177D952-CBA4-454D-9236-2651F33632FC}" type="sibTrans" cxnId="{0A3D0B31-FEBC-4C62-82ED-1082A50F5D64}">
      <dgm:prSet/>
      <dgm:spPr/>
      <dgm:t>
        <a:bodyPr/>
        <a:lstStyle/>
        <a:p>
          <a:endParaRPr lang="en-US">
            <a:latin typeface="+mn-lt"/>
          </a:endParaRPr>
        </a:p>
      </dgm:t>
    </dgm:pt>
    <dgm:pt modelId="{1EB667C6-1A06-4D4C-B92A-137022635EF8}">
      <dgm:prSet phldr="0"/>
      <dgm:spPr/>
      <dgm:t>
        <a:bodyPr/>
        <a:lstStyle/>
        <a:p>
          <a:pPr rtl="0">
            <a:buFont typeface="+mj-lt"/>
            <a:buAutoNum type="arabicPeriod"/>
          </a:pPr>
          <a:r>
            <a:rPr lang="en-US" dirty="0">
              <a:latin typeface="+mn-lt"/>
            </a:rPr>
            <a:t> Attack Axis/Anchor Locations</a:t>
          </a:r>
        </a:p>
      </dgm:t>
    </dgm:pt>
    <dgm:pt modelId="{9F71FB04-6F2F-451A-83C3-FB7C073954F7}" type="parTrans" cxnId="{0BC1BA58-BC21-4882-92B9-B9F097D1A25F}">
      <dgm:prSet/>
      <dgm:spPr/>
      <dgm:t>
        <a:bodyPr/>
        <a:lstStyle/>
        <a:p>
          <a:endParaRPr lang="en-US">
            <a:latin typeface="+mn-lt"/>
          </a:endParaRPr>
        </a:p>
      </dgm:t>
    </dgm:pt>
    <dgm:pt modelId="{120A3917-41CA-426B-BC90-51F89089D4E9}" type="sibTrans" cxnId="{0BC1BA58-BC21-4882-92B9-B9F097D1A25F}">
      <dgm:prSet/>
      <dgm:spPr/>
      <dgm:t>
        <a:bodyPr/>
        <a:lstStyle/>
        <a:p>
          <a:endParaRPr lang="en-US">
            <a:latin typeface="+mn-lt"/>
          </a:endParaRPr>
        </a:p>
      </dgm:t>
    </dgm:pt>
    <dgm:pt modelId="{1FDB83ED-728A-4226-901C-27F20F62F9D5}">
      <dgm:prSet phldr="0"/>
      <dgm:spPr/>
      <dgm:t>
        <a:bodyPr/>
        <a:lstStyle/>
        <a:p>
          <a:pPr rtl="0">
            <a:buFont typeface="+mj-lt"/>
            <a:buAutoNum type="arabicPeriod"/>
          </a:pPr>
          <a:r>
            <a:rPr lang="en-US" dirty="0">
              <a:latin typeface="+mn-lt"/>
            </a:rPr>
            <a:t> Package LIMFACS</a:t>
          </a:r>
        </a:p>
      </dgm:t>
    </dgm:pt>
    <dgm:pt modelId="{E18F342E-CA60-4F03-B920-940AA7ED0BA2}" type="parTrans" cxnId="{997C51B9-CD62-4005-B0FE-F9204B7B2693}">
      <dgm:prSet/>
      <dgm:spPr/>
      <dgm:t>
        <a:bodyPr/>
        <a:lstStyle/>
        <a:p>
          <a:endParaRPr lang="en-US">
            <a:latin typeface="+mn-lt"/>
          </a:endParaRPr>
        </a:p>
      </dgm:t>
    </dgm:pt>
    <dgm:pt modelId="{60D4983E-C579-43C5-86E9-09223848D1BF}" type="sibTrans" cxnId="{997C51B9-CD62-4005-B0FE-F9204B7B2693}">
      <dgm:prSet/>
      <dgm:spPr/>
      <dgm:t>
        <a:bodyPr/>
        <a:lstStyle/>
        <a:p>
          <a:endParaRPr lang="en-US">
            <a:latin typeface="+mn-lt"/>
          </a:endParaRPr>
        </a:p>
      </dgm:t>
    </dgm:pt>
    <dgm:pt modelId="{7854C04C-1C06-4DF4-908B-B24DDE7E9463}">
      <dgm:prSet phldr="0"/>
      <dgm:spPr/>
      <dgm:t>
        <a:bodyPr/>
        <a:lstStyle/>
        <a:p>
          <a:pPr rtl="0">
            <a:buFont typeface="+mj-lt"/>
            <a:buAutoNum type="arabicPeriod"/>
          </a:pPr>
          <a:r>
            <a:rPr lang="en-US" dirty="0">
              <a:latin typeface="+mn-lt"/>
            </a:rPr>
            <a:t> Max Targets by Type</a:t>
          </a:r>
        </a:p>
      </dgm:t>
    </dgm:pt>
    <dgm:pt modelId="{877ADA24-26E3-451B-88A7-0585AABC0404}" type="parTrans" cxnId="{743A8013-C365-4CC2-9B20-F05A4F797714}">
      <dgm:prSet/>
      <dgm:spPr/>
      <dgm:t>
        <a:bodyPr/>
        <a:lstStyle/>
        <a:p>
          <a:endParaRPr lang="en-US"/>
        </a:p>
      </dgm:t>
    </dgm:pt>
    <dgm:pt modelId="{F274A9C2-867F-40BC-82F3-EBC92B949A61}" type="sibTrans" cxnId="{743A8013-C365-4CC2-9B20-F05A4F797714}">
      <dgm:prSet/>
      <dgm:spPr/>
      <dgm:t>
        <a:bodyPr/>
        <a:lstStyle/>
        <a:p>
          <a:endParaRPr lang="en-US"/>
        </a:p>
      </dgm:t>
    </dgm:pt>
    <dgm:pt modelId="{F89D1851-759F-4B16-A217-8E521ABF6BD1}">
      <dgm:prSet phldr="0"/>
      <dgm:spPr/>
      <dgm:t>
        <a:bodyPr/>
        <a:lstStyle/>
        <a:p>
          <a:pPr rtl="0">
            <a:buFont typeface="+mj-lt"/>
            <a:buAutoNum type="arabicPeriod"/>
          </a:pPr>
          <a:r>
            <a:rPr lang="en-US" dirty="0">
              <a:latin typeface="+mn-lt"/>
            </a:rPr>
            <a:t> Phase / Day of War</a:t>
          </a:r>
        </a:p>
      </dgm:t>
    </dgm:pt>
    <dgm:pt modelId="{7CB62B91-DE03-4FA0-BC9E-E7564457F4D2}" type="parTrans" cxnId="{42897D7F-1DAF-4316-B7B0-0F0F3D98CA25}">
      <dgm:prSet/>
      <dgm:spPr/>
      <dgm:t>
        <a:bodyPr/>
        <a:lstStyle/>
        <a:p>
          <a:endParaRPr lang="en-US"/>
        </a:p>
      </dgm:t>
    </dgm:pt>
    <dgm:pt modelId="{216ACEA4-3820-4BE3-B3DF-1FB14181363A}" type="sibTrans" cxnId="{42897D7F-1DAF-4316-B7B0-0F0F3D98CA25}">
      <dgm:prSet/>
      <dgm:spPr/>
      <dgm:t>
        <a:bodyPr/>
        <a:lstStyle/>
        <a:p>
          <a:endParaRPr lang="en-US"/>
        </a:p>
      </dgm:t>
    </dgm:pt>
    <dgm:pt modelId="{A3B7A557-8D7A-CB4E-B8C7-8F879C8632BB}">
      <dgm:prSet phldrT="[Text]"/>
      <dgm:spPr/>
      <dgm:t>
        <a:bodyPr/>
        <a:lstStyle/>
        <a:p>
          <a:pPr>
            <a:buFont typeface="+mj-lt"/>
            <a:buNone/>
          </a:pPr>
          <a:r>
            <a:rPr lang="en-US" b="0">
              <a:latin typeface="+mn-lt"/>
            </a:rPr>
            <a:t>App 6- Plan Visualizer on Map + GANTT (App- Target Users- Same as App3)</a:t>
          </a:r>
        </a:p>
      </dgm:t>
    </dgm:pt>
    <dgm:pt modelId="{FD738C14-08BC-EA49-B572-FB9FAA29456B}" type="parTrans" cxnId="{A38E391E-216B-134A-B143-8BF98995E217}">
      <dgm:prSet/>
      <dgm:spPr/>
      <dgm:t>
        <a:bodyPr/>
        <a:lstStyle/>
        <a:p>
          <a:endParaRPr lang="en-US"/>
        </a:p>
      </dgm:t>
    </dgm:pt>
    <dgm:pt modelId="{8BFE5660-1652-284F-8E6C-F3ABBA12B6F4}" type="sibTrans" cxnId="{A38E391E-216B-134A-B143-8BF98995E217}">
      <dgm:prSet/>
      <dgm:spPr/>
      <dgm:t>
        <a:bodyPr/>
        <a:lstStyle/>
        <a:p>
          <a:endParaRPr lang="en-US"/>
        </a:p>
      </dgm:t>
    </dgm:pt>
    <dgm:pt modelId="{77837C2D-E3CD-B443-AB9E-11801BB7AF73}">
      <dgm:prSet/>
      <dgm:spPr/>
      <dgm:t>
        <a:bodyPr/>
        <a:lstStyle/>
        <a:p>
          <a:pPr rtl="0">
            <a:buFont typeface="+mj-lt"/>
            <a:buAutoNum type="arabicPeriod"/>
          </a:pPr>
          <a:r>
            <a:rPr lang="en-US">
              <a:latin typeface="+mn-lt"/>
            </a:rPr>
            <a:t> Ingest Op Objective from AOD in priority order</a:t>
          </a:r>
        </a:p>
      </dgm:t>
    </dgm:pt>
    <dgm:pt modelId="{3C243954-7ED7-B145-BC82-213B20CAC4E7}" type="parTrans" cxnId="{0F4E0665-2E76-6648-91B6-0EAB5993D57F}">
      <dgm:prSet/>
      <dgm:spPr/>
      <dgm:t>
        <a:bodyPr/>
        <a:lstStyle/>
        <a:p>
          <a:endParaRPr lang="en-US"/>
        </a:p>
      </dgm:t>
    </dgm:pt>
    <dgm:pt modelId="{2F7D2CA4-D7F5-5B41-B932-4FB73EC7715D}" type="sibTrans" cxnId="{0F4E0665-2E76-6648-91B6-0EAB5993D57F}">
      <dgm:prSet/>
      <dgm:spPr/>
      <dgm:t>
        <a:bodyPr/>
        <a:lstStyle/>
        <a:p>
          <a:endParaRPr lang="en-US"/>
        </a:p>
      </dgm:t>
    </dgm:pt>
    <dgm:pt modelId="{FB39EEDC-8706-474B-B641-ABD05034A96E}">
      <dgm:prSet/>
      <dgm:spPr/>
      <dgm:t>
        <a:bodyPr/>
        <a:lstStyle/>
        <a:p>
          <a:pPr rtl="0">
            <a:buFont typeface="+mj-lt"/>
            <a:buAutoNum type="arabicPeriod"/>
          </a:pPr>
          <a:r>
            <a:rPr lang="en-US">
              <a:latin typeface="+mn-lt"/>
            </a:rPr>
            <a:t> ID Acceptable package for Op Objective in Priority Order: </a:t>
          </a:r>
        </a:p>
      </dgm:t>
    </dgm:pt>
    <dgm:pt modelId="{4188548C-C573-0A45-AD5A-BD4C053F5CB2}" type="parTrans" cxnId="{93D3624F-70D2-2C4D-A45B-A9A6ADBAD69A}">
      <dgm:prSet/>
      <dgm:spPr/>
      <dgm:t>
        <a:bodyPr/>
        <a:lstStyle/>
        <a:p>
          <a:endParaRPr lang="en-US"/>
        </a:p>
      </dgm:t>
    </dgm:pt>
    <dgm:pt modelId="{FAC83523-C5D6-664B-B0D6-FCB60BC791FA}" type="sibTrans" cxnId="{93D3624F-70D2-2C4D-A45B-A9A6ADBAD69A}">
      <dgm:prSet/>
      <dgm:spPr/>
      <dgm:t>
        <a:bodyPr/>
        <a:lstStyle/>
        <a:p>
          <a:endParaRPr lang="en-US"/>
        </a:p>
      </dgm:t>
    </dgm:pt>
    <dgm:pt modelId="{096B9FD7-A06F-0A45-AB25-ADB1C2F75204}">
      <dgm:prSet/>
      <dgm:spPr/>
      <dgm:t>
        <a:bodyPr/>
        <a:lstStyle/>
        <a:p>
          <a:pPr rtl="0">
            <a:buFont typeface="+mj-lt"/>
            <a:buAutoNum type="arabicPeriod"/>
          </a:pPr>
          <a:r>
            <a:rPr lang="en-US">
              <a:latin typeface="+mn-lt"/>
            </a:rPr>
            <a:t> Package timing / routing (JMPS/JOMS)</a:t>
          </a:r>
        </a:p>
      </dgm:t>
    </dgm:pt>
    <dgm:pt modelId="{3782C573-E70E-D04C-8802-116756736CA4}" type="parTrans" cxnId="{AF2B09C9-B48C-6A4E-A4D5-1648F81EB19E}">
      <dgm:prSet/>
      <dgm:spPr/>
      <dgm:t>
        <a:bodyPr/>
        <a:lstStyle/>
        <a:p>
          <a:endParaRPr lang="en-US"/>
        </a:p>
      </dgm:t>
    </dgm:pt>
    <dgm:pt modelId="{05879C23-5823-3C4E-B00A-32B25FF389B6}" type="sibTrans" cxnId="{AF2B09C9-B48C-6A4E-A4D5-1648F81EB19E}">
      <dgm:prSet/>
      <dgm:spPr/>
      <dgm:t>
        <a:bodyPr/>
        <a:lstStyle/>
        <a:p>
          <a:endParaRPr lang="en-US"/>
        </a:p>
      </dgm:t>
    </dgm:pt>
    <dgm:pt modelId="{D97A2223-C115-CD4C-954B-7A1C89CD4A8B}">
      <dgm:prSet/>
      <dgm:spPr/>
      <dgm:t>
        <a:bodyPr/>
        <a:lstStyle/>
        <a:p>
          <a:pPr rtl="0">
            <a:buFont typeface="+mj-lt"/>
            <a:buAutoNum type="arabicPeriod"/>
          </a:pPr>
          <a:r>
            <a:rPr lang="en-US">
              <a:latin typeface="+mn-lt"/>
            </a:rPr>
            <a:t> Package Gas needs (AROPS)</a:t>
          </a:r>
        </a:p>
      </dgm:t>
    </dgm:pt>
    <dgm:pt modelId="{282B4647-6DD0-1543-8419-6ABEFF7D5F1A}" type="parTrans" cxnId="{734D605A-3615-9C49-B827-9D71ABA2E99D}">
      <dgm:prSet/>
      <dgm:spPr/>
      <dgm:t>
        <a:bodyPr/>
        <a:lstStyle/>
        <a:p>
          <a:endParaRPr lang="en-US"/>
        </a:p>
      </dgm:t>
    </dgm:pt>
    <dgm:pt modelId="{6C03941C-E238-E54B-BDB1-6AB8AFDD9F4B}" type="sibTrans" cxnId="{734D605A-3615-9C49-B827-9D71ABA2E99D}">
      <dgm:prSet/>
      <dgm:spPr/>
      <dgm:t>
        <a:bodyPr/>
        <a:lstStyle/>
        <a:p>
          <a:endParaRPr lang="en-US"/>
        </a:p>
      </dgm:t>
    </dgm:pt>
    <dgm:pt modelId="{00E32E3B-1437-F840-B54F-53AB96B7E863}">
      <dgm:prSet/>
      <dgm:spPr/>
      <dgm:t>
        <a:bodyPr/>
        <a:lstStyle/>
        <a:p>
          <a:pPr rtl="0">
            <a:buFont typeface="+mj-lt"/>
            <a:buAutoNum type="arabicPeriod"/>
          </a:pPr>
          <a:r>
            <a:rPr lang="en-US">
              <a:latin typeface="+mn-lt"/>
            </a:rPr>
            <a:t> Account for LR Muns planning (SMAC)</a:t>
          </a:r>
        </a:p>
      </dgm:t>
    </dgm:pt>
    <dgm:pt modelId="{5EB6E60B-0E70-9843-B5C1-35C95951DDDF}" type="parTrans" cxnId="{F2BCE11C-2D65-2F4B-99CC-077227A619DF}">
      <dgm:prSet/>
      <dgm:spPr/>
      <dgm:t>
        <a:bodyPr/>
        <a:lstStyle/>
        <a:p>
          <a:endParaRPr lang="en-US"/>
        </a:p>
      </dgm:t>
    </dgm:pt>
    <dgm:pt modelId="{B679048B-8DA1-AF41-9D51-7471B2C8E54D}" type="sibTrans" cxnId="{F2BCE11C-2D65-2F4B-99CC-077227A619DF}">
      <dgm:prSet/>
      <dgm:spPr/>
      <dgm:t>
        <a:bodyPr/>
        <a:lstStyle/>
        <a:p>
          <a:endParaRPr lang="en-US"/>
        </a:p>
      </dgm:t>
    </dgm:pt>
    <dgm:pt modelId="{BCEA9716-6905-2441-94D5-66EB2B746A6F}">
      <dgm:prSet/>
      <dgm:spPr/>
      <dgm:t>
        <a:bodyPr/>
        <a:lstStyle/>
        <a:p>
          <a:pPr rtl="0">
            <a:buFont typeface="+mj-lt"/>
            <a:buAutoNum type="arabicPeriod"/>
          </a:pPr>
          <a:r>
            <a:rPr lang="en-US">
              <a:latin typeface="+mn-lt"/>
            </a:rPr>
            <a:t> Weaponeering</a:t>
          </a:r>
        </a:p>
      </dgm:t>
    </dgm:pt>
    <dgm:pt modelId="{7D93C008-CBF4-2E4D-8F0B-A0ED5525EC17}" type="parTrans" cxnId="{780385DF-D3DA-6E48-B82D-73865314A643}">
      <dgm:prSet/>
      <dgm:spPr/>
      <dgm:t>
        <a:bodyPr/>
        <a:lstStyle/>
        <a:p>
          <a:endParaRPr lang="en-US"/>
        </a:p>
      </dgm:t>
    </dgm:pt>
    <dgm:pt modelId="{0FAA11DE-FA30-9C43-A79C-304C2BCB73FA}" type="sibTrans" cxnId="{780385DF-D3DA-6E48-B82D-73865314A643}">
      <dgm:prSet/>
      <dgm:spPr/>
      <dgm:t>
        <a:bodyPr/>
        <a:lstStyle/>
        <a:p>
          <a:endParaRPr lang="en-US"/>
        </a:p>
      </dgm:t>
    </dgm:pt>
    <dgm:pt modelId="{EBD7B683-2741-604D-83AF-2A92E6CCECE8}">
      <dgm:prSet/>
      <dgm:spPr/>
      <dgm:t>
        <a:bodyPr/>
        <a:lstStyle/>
        <a:p>
          <a:pPr rtl="0">
            <a:buFont typeface="+mj-lt"/>
            <a:buAutoNum type="arabicPeriod"/>
          </a:pPr>
          <a:r>
            <a:rPr lang="en-US">
              <a:latin typeface="+mn-lt"/>
            </a:rPr>
            <a:t> ROE (from SPINS)</a:t>
          </a:r>
        </a:p>
      </dgm:t>
    </dgm:pt>
    <dgm:pt modelId="{540EC318-05F6-DD46-98EC-1965F97E36FF}" type="parTrans" cxnId="{E7A9EEF5-42E4-754F-BC8C-DAC7CC0563C9}">
      <dgm:prSet/>
      <dgm:spPr/>
      <dgm:t>
        <a:bodyPr/>
        <a:lstStyle/>
        <a:p>
          <a:endParaRPr lang="en-US"/>
        </a:p>
      </dgm:t>
    </dgm:pt>
    <dgm:pt modelId="{6FF561E3-FC30-314C-A5F2-29C9183B4963}" type="sibTrans" cxnId="{E7A9EEF5-42E4-754F-BC8C-DAC7CC0563C9}">
      <dgm:prSet/>
      <dgm:spPr/>
      <dgm:t>
        <a:bodyPr/>
        <a:lstStyle/>
        <a:p>
          <a:endParaRPr lang="en-US"/>
        </a:p>
      </dgm:t>
    </dgm:pt>
    <dgm:pt modelId="{76E5EAFA-4616-2042-BC36-99FF87D6BB5B}">
      <dgm:prSet/>
      <dgm:spPr/>
      <dgm:t>
        <a:bodyPr/>
        <a:lstStyle/>
        <a:p>
          <a:pPr rtl="0">
            <a:buFont typeface="+mj-lt"/>
            <a:buAutoNum type="arabicPeriod"/>
          </a:pPr>
          <a:r>
            <a:rPr lang="en-US">
              <a:latin typeface="+mn-lt"/>
            </a:rPr>
            <a:t> ACA Limits (from ACP)</a:t>
          </a:r>
        </a:p>
      </dgm:t>
    </dgm:pt>
    <dgm:pt modelId="{610FF570-B3CD-9F4A-A6F6-9CEA0FF6106B}" type="parTrans" cxnId="{6C03663C-13DC-ED40-ADE9-FF5C4E6DC355}">
      <dgm:prSet/>
      <dgm:spPr/>
      <dgm:t>
        <a:bodyPr/>
        <a:lstStyle/>
        <a:p>
          <a:endParaRPr lang="en-US"/>
        </a:p>
      </dgm:t>
    </dgm:pt>
    <dgm:pt modelId="{4ADB9B3F-5C84-FE40-B0AF-2B924879970B}" type="sibTrans" cxnId="{6C03663C-13DC-ED40-ADE9-FF5C4E6DC355}">
      <dgm:prSet/>
      <dgm:spPr/>
      <dgm:t>
        <a:bodyPr/>
        <a:lstStyle/>
        <a:p>
          <a:endParaRPr lang="en-US"/>
        </a:p>
      </dgm:t>
    </dgm:pt>
    <dgm:pt modelId="{7AAF6694-E701-944A-BBBE-B0335FC58CE7}">
      <dgm:prSet/>
      <dgm:spPr/>
      <dgm:t>
        <a:bodyPr/>
        <a:lstStyle/>
        <a:p>
          <a:pPr rtl="0">
            <a:buFont typeface="+mj-lt"/>
            <a:buAutoNum type="arabicPeriod"/>
          </a:pPr>
          <a:r>
            <a:rPr lang="en-US">
              <a:latin typeface="+mn-lt"/>
            </a:rPr>
            <a:t> Approved Risk level (AOD)</a:t>
          </a:r>
        </a:p>
      </dgm:t>
    </dgm:pt>
    <dgm:pt modelId="{F6B5C749-DEF5-CF4B-8ABE-BE14DF0FD1BA}" type="parTrans" cxnId="{5F229E69-57BC-5A4F-8AE6-4FCFEB2BBC04}">
      <dgm:prSet/>
      <dgm:spPr/>
      <dgm:t>
        <a:bodyPr/>
        <a:lstStyle/>
        <a:p>
          <a:endParaRPr lang="en-US"/>
        </a:p>
      </dgm:t>
    </dgm:pt>
    <dgm:pt modelId="{C411A78A-8EB4-3E43-A03A-A2F62532CFE1}" type="sibTrans" cxnId="{5F229E69-57BC-5A4F-8AE6-4FCFEB2BBC04}">
      <dgm:prSet/>
      <dgm:spPr/>
      <dgm:t>
        <a:bodyPr/>
        <a:lstStyle/>
        <a:p>
          <a:endParaRPr lang="en-US"/>
        </a:p>
      </dgm:t>
    </dgm:pt>
    <dgm:pt modelId="{CA61D65A-37C5-9B47-955F-82D870C5D78D}">
      <dgm:prSet/>
      <dgm:spPr/>
      <dgm:t>
        <a:bodyPr/>
        <a:lstStyle/>
        <a:p>
          <a:pPr rtl="0">
            <a:buFont typeface="+mj-lt"/>
            <a:buAutoNum type="arabicPeriod"/>
          </a:pPr>
          <a:r>
            <a:rPr lang="en-US">
              <a:latin typeface="+mn-lt"/>
            </a:rPr>
            <a:t> Min Force Requirements</a:t>
          </a:r>
        </a:p>
      </dgm:t>
    </dgm:pt>
    <dgm:pt modelId="{995F531C-BD1F-A543-921F-B2972107C0FD}" type="parTrans" cxnId="{9674F2C2-3317-1C4D-B4E1-C491D4A9C8D9}">
      <dgm:prSet/>
      <dgm:spPr/>
      <dgm:t>
        <a:bodyPr/>
        <a:lstStyle/>
        <a:p>
          <a:endParaRPr lang="en-US"/>
        </a:p>
      </dgm:t>
    </dgm:pt>
    <dgm:pt modelId="{D6F6DB80-2787-854F-8D79-C799265B34CE}" type="sibTrans" cxnId="{9674F2C2-3317-1C4D-B4E1-C491D4A9C8D9}">
      <dgm:prSet/>
      <dgm:spPr/>
      <dgm:t>
        <a:bodyPr/>
        <a:lstStyle/>
        <a:p>
          <a:endParaRPr lang="en-US"/>
        </a:p>
      </dgm:t>
    </dgm:pt>
    <dgm:pt modelId="{E3D0F3E5-660B-1647-9E8A-3CD3A068145A}">
      <dgm:prSet phldr="0"/>
      <dgm:spPr/>
      <dgm:t>
        <a:bodyPr/>
        <a:lstStyle/>
        <a:p>
          <a:pPr>
            <a:buFont typeface="+mj-lt"/>
            <a:buAutoNum type="arabicPeriod"/>
          </a:pPr>
          <a:r>
            <a:rPr lang="en-US">
              <a:latin typeface="+mn-lt"/>
            </a:rPr>
            <a:t> Fallout Options </a:t>
          </a:r>
          <a:endParaRPr lang="en-US">
            <a:latin typeface="Calibri Light"/>
            <a:cs typeface="Calibri Light"/>
          </a:endParaRPr>
        </a:p>
      </dgm:t>
    </dgm:pt>
    <dgm:pt modelId="{D97C0ED2-7138-9140-81E0-A7EAFD41B1D9}" type="parTrans" cxnId="{B8178BEF-5EBB-E44E-AD00-A977DC11467D}">
      <dgm:prSet/>
      <dgm:spPr/>
      <dgm:t>
        <a:bodyPr/>
        <a:lstStyle/>
        <a:p>
          <a:endParaRPr lang="en-US"/>
        </a:p>
      </dgm:t>
    </dgm:pt>
    <dgm:pt modelId="{3D8501AC-0B42-B446-89A3-6D22690428DC}" type="sibTrans" cxnId="{B8178BEF-5EBB-E44E-AD00-A977DC11467D}">
      <dgm:prSet/>
      <dgm:spPr/>
      <dgm:t>
        <a:bodyPr/>
        <a:lstStyle/>
        <a:p>
          <a:endParaRPr lang="en-US"/>
        </a:p>
      </dgm:t>
    </dgm:pt>
    <dgm:pt modelId="{7B4D2D25-B00D-6C45-BB69-8A5C36A6B8E5}">
      <dgm:prSet phldr="0"/>
      <dgm:spPr/>
      <dgm:t>
        <a:bodyPr/>
        <a:lstStyle/>
        <a:p>
          <a:pPr>
            <a:buFont typeface="+mj-lt"/>
            <a:buAutoNum type="arabicPeriod"/>
          </a:pPr>
          <a:r>
            <a:rPr lang="en-US">
              <a:latin typeface="+mn-lt"/>
            </a:rPr>
            <a:t> Tanker</a:t>
          </a:r>
        </a:p>
      </dgm:t>
    </dgm:pt>
    <dgm:pt modelId="{44F2471E-0029-7548-905C-C1BDD6F32E0F}" type="parTrans" cxnId="{610577E0-BEEA-DA40-A0E1-C924D9B5442A}">
      <dgm:prSet/>
      <dgm:spPr/>
      <dgm:t>
        <a:bodyPr/>
        <a:lstStyle/>
        <a:p>
          <a:endParaRPr lang="en-US"/>
        </a:p>
      </dgm:t>
    </dgm:pt>
    <dgm:pt modelId="{30D854EF-E26E-1B4A-9675-BA8E637D57AB}" type="sibTrans" cxnId="{610577E0-BEEA-DA40-A0E1-C924D9B5442A}">
      <dgm:prSet/>
      <dgm:spPr/>
      <dgm:t>
        <a:bodyPr/>
        <a:lstStyle/>
        <a:p>
          <a:endParaRPr lang="en-US"/>
        </a:p>
      </dgm:t>
    </dgm:pt>
    <dgm:pt modelId="{5A9DD908-3D9A-4349-8E59-30E0B0C6B27A}">
      <dgm:prSet phldr="0"/>
      <dgm:spPr/>
      <dgm:t>
        <a:bodyPr/>
        <a:lstStyle/>
        <a:p>
          <a:pPr>
            <a:buFont typeface="+mj-lt"/>
            <a:buAutoNum type="arabicPeriod"/>
          </a:pPr>
          <a:r>
            <a:rPr lang="en-US">
              <a:latin typeface="+mn-lt"/>
            </a:rPr>
            <a:t> OCA/DCA</a:t>
          </a:r>
        </a:p>
      </dgm:t>
    </dgm:pt>
    <dgm:pt modelId="{15BF1BA9-0554-DB4C-B67B-0119BC93FC20}" type="parTrans" cxnId="{1D2C6270-12AA-9942-909E-735B2647073D}">
      <dgm:prSet/>
      <dgm:spPr/>
      <dgm:t>
        <a:bodyPr/>
        <a:lstStyle/>
        <a:p>
          <a:endParaRPr lang="en-US"/>
        </a:p>
      </dgm:t>
    </dgm:pt>
    <dgm:pt modelId="{FA9E025F-25F4-124C-91B9-1989A591413E}" type="sibTrans" cxnId="{1D2C6270-12AA-9942-909E-735B2647073D}">
      <dgm:prSet/>
      <dgm:spPr/>
      <dgm:t>
        <a:bodyPr/>
        <a:lstStyle/>
        <a:p>
          <a:endParaRPr lang="en-US"/>
        </a:p>
      </dgm:t>
    </dgm:pt>
    <dgm:pt modelId="{C8AEC31A-F6EF-3E4E-839E-0661F6FC354F}">
      <dgm:prSet phldr="0"/>
      <dgm:spPr/>
      <dgm:t>
        <a:bodyPr/>
        <a:lstStyle/>
        <a:p>
          <a:pPr rtl="0">
            <a:buFont typeface="+mj-lt"/>
            <a:buAutoNum type="arabicPeriod"/>
          </a:pPr>
          <a:r>
            <a:rPr lang="en-US" dirty="0">
              <a:latin typeface="+mn-lt"/>
            </a:rPr>
            <a:t> Strike</a:t>
          </a:r>
        </a:p>
      </dgm:t>
    </dgm:pt>
    <dgm:pt modelId="{A77A9C07-C7C4-B84D-B250-4FB2D0C926B3}" type="parTrans" cxnId="{EF8BAA5C-6E1C-704D-8B48-C106FF4962F0}">
      <dgm:prSet/>
      <dgm:spPr/>
      <dgm:t>
        <a:bodyPr/>
        <a:lstStyle/>
        <a:p>
          <a:endParaRPr lang="en-US"/>
        </a:p>
      </dgm:t>
    </dgm:pt>
    <dgm:pt modelId="{F9A6016D-3183-8545-964B-9C3443008AA7}" type="sibTrans" cxnId="{EF8BAA5C-6E1C-704D-8B48-C106FF4962F0}">
      <dgm:prSet/>
      <dgm:spPr/>
      <dgm:t>
        <a:bodyPr/>
        <a:lstStyle/>
        <a:p>
          <a:endParaRPr lang="en-US"/>
        </a:p>
      </dgm:t>
    </dgm:pt>
    <dgm:pt modelId="{C02ED271-20FF-F944-9A46-A857E3511EC9}">
      <dgm:prSet phldr="0"/>
      <dgm:spPr/>
      <dgm:t>
        <a:bodyPr/>
        <a:lstStyle/>
        <a:p>
          <a:pPr rtl="0">
            <a:buFont typeface="+mj-lt"/>
            <a:buAutoNum type="arabicPeriod"/>
          </a:pPr>
          <a:r>
            <a:rPr lang="en-US">
              <a:latin typeface="+mn-lt"/>
            </a:rPr>
            <a:t> C2 </a:t>
          </a:r>
        </a:p>
      </dgm:t>
    </dgm:pt>
    <dgm:pt modelId="{91D8E843-02A2-1847-9B31-E76E4C1C70A1}" type="parTrans" cxnId="{0A86D10C-5BF0-AE40-AF31-DA5B48B2AC7B}">
      <dgm:prSet/>
      <dgm:spPr/>
      <dgm:t>
        <a:bodyPr/>
        <a:lstStyle/>
        <a:p>
          <a:endParaRPr lang="en-US"/>
        </a:p>
      </dgm:t>
    </dgm:pt>
    <dgm:pt modelId="{C5911D8B-7CF7-DB4F-8014-8CDF9C9012FE}" type="sibTrans" cxnId="{0A86D10C-5BF0-AE40-AF31-DA5B48B2AC7B}">
      <dgm:prSet/>
      <dgm:spPr/>
      <dgm:t>
        <a:bodyPr/>
        <a:lstStyle/>
        <a:p>
          <a:endParaRPr lang="en-US"/>
        </a:p>
      </dgm:t>
    </dgm:pt>
    <dgm:pt modelId="{94FF5CA3-7B20-4E85-93B8-28C04DB99F23}" type="pres">
      <dgm:prSet presAssocID="{0767D5B6-66A5-4D7D-855B-3BE5B88C45A7}" presName="Name0" presStyleCnt="0">
        <dgm:presLayoutVars>
          <dgm:dir/>
          <dgm:animLvl val="lvl"/>
          <dgm:resizeHandles val="exact"/>
        </dgm:presLayoutVars>
      </dgm:prSet>
      <dgm:spPr/>
    </dgm:pt>
    <dgm:pt modelId="{886FB550-B5D0-48AE-AC2F-0AE3B78124CB}" type="pres">
      <dgm:prSet presAssocID="{16339B2C-01BD-4AE5-B1BE-34203F22A9D8}" presName="composite" presStyleCnt="0"/>
      <dgm:spPr/>
    </dgm:pt>
    <dgm:pt modelId="{F0C8301A-2AC9-414F-9147-F6E8074EC517}" type="pres">
      <dgm:prSet presAssocID="{16339B2C-01BD-4AE5-B1BE-34203F22A9D8}" presName="parTx" presStyleLbl="alignNode1" presStyleIdx="0" presStyleCnt="2">
        <dgm:presLayoutVars>
          <dgm:chMax val="0"/>
          <dgm:chPref val="0"/>
          <dgm:bulletEnabled val="1"/>
        </dgm:presLayoutVars>
      </dgm:prSet>
      <dgm:spPr/>
    </dgm:pt>
    <dgm:pt modelId="{CF43993B-2CC2-407C-82FD-26DE40603F09}" type="pres">
      <dgm:prSet presAssocID="{16339B2C-01BD-4AE5-B1BE-34203F22A9D8}" presName="desTx" presStyleLbl="alignAccFollowNode1" presStyleIdx="0" presStyleCnt="2">
        <dgm:presLayoutVars>
          <dgm:bulletEnabled val="1"/>
        </dgm:presLayoutVars>
      </dgm:prSet>
      <dgm:spPr/>
    </dgm:pt>
    <dgm:pt modelId="{7609F99F-0DCC-A74A-B3D4-138F9964E8B1}" type="pres">
      <dgm:prSet presAssocID="{C0F3AD2A-6D8B-45A7-9744-98DAB28E5E5B}" presName="space" presStyleCnt="0"/>
      <dgm:spPr/>
    </dgm:pt>
    <dgm:pt modelId="{ED50A920-0D4C-F844-8CF9-621F11BE8926}" type="pres">
      <dgm:prSet presAssocID="{A3B7A557-8D7A-CB4E-B8C7-8F879C8632BB}" presName="composite" presStyleCnt="0"/>
      <dgm:spPr/>
    </dgm:pt>
    <dgm:pt modelId="{8F3D1EA2-F9B6-D74D-A7E0-062E2B5E5895}" type="pres">
      <dgm:prSet presAssocID="{A3B7A557-8D7A-CB4E-B8C7-8F879C8632BB}" presName="parTx" presStyleLbl="alignNode1" presStyleIdx="1" presStyleCnt="2">
        <dgm:presLayoutVars>
          <dgm:chMax val="0"/>
          <dgm:chPref val="0"/>
          <dgm:bulletEnabled val="1"/>
        </dgm:presLayoutVars>
      </dgm:prSet>
      <dgm:spPr/>
    </dgm:pt>
    <dgm:pt modelId="{0061A3E4-A982-3841-8DD2-60C188BD5AA8}" type="pres">
      <dgm:prSet presAssocID="{A3B7A557-8D7A-CB4E-B8C7-8F879C8632BB}" presName="desTx" presStyleLbl="alignAccFollowNode1" presStyleIdx="1" presStyleCnt="2">
        <dgm:presLayoutVars>
          <dgm:bulletEnabled val="1"/>
        </dgm:presLayoutVars>
      </dgm:prSet>
      <dgm:spPr/>
    </dgm:pt>
  </dgm:ptLst>
  <dgm:cxnLst>
    <dgm:cxn modelId="{13222D0C-CF3A-E144-AFF0-D377024B00C5}" type="presOf" srcId="{77837C2D-E3CD-B443-AB9E-11801BB7AF73}" destId="{0061A3E4-A982-3841-8DD2-60C188BD5AA8}" srcOrd="0" destOrd="0" presId="urn:microsoft.com/office/officeart/2005/8/layout/hList1"/>
    <dgm:cxn modelId="{0A86D10C-5BF0-AE40-AF31-DA5B48B2AC7B}" srcId="{E3D0F3E5-660B-1647-9E8A-3CD3A068145A}" destId="{C02ED271-20FF-F944-9A46-A857E3511EC9}" srcOrd="3" destOrd="0" parTransId="{91D8E843-02A2-1847-9B31-E76E4C1C70A1}" sibTransId="{C5911D8B-7CF7-DB4F-8014-8CDF9C9012FE}"/>
    <dgm:cxn modelId="{1E70D20E-FE4F-4D72-89F8-DE91C860C21C}" type="presOf" srcId="{8344413E-3E4E-4283-9B09-F1C96FEC6682}" destId="{CF43993B-2CC2-407C-82FD-26DE40603F09}" srcOrd="0" destOrd="5" presId="urn:microsoft.com/office/officeart/2005/8/layout/hList1"/>
    <dgm:cxn modelId="{74EFAE12-A84A-4460-9A51-8CEBCA4493B4}" type="presOf" srcId="{2CF3B6E2-D61B-4DE7-9DB9-C4BDBF78654D}" destId="{CF43993B-2CC2-407C-82FD-26DE40603F09}" srcOrd="0" destOrd="3" presId="urn:microsoft.com/office/officeart/2005/8/layout/hList1"/>
    <dgm:cxn modelId="{743A8013-C365-4CC2-9B20-F05A4F797714}" srcId="{16339B2C-01BD-4AE5-B1BE-34203F22A9D8}" destId="{7854C04C-1C06-4DF4-908B-B24DDE7E9463}" srcOrd="1" destOrd="0" parTransId="{877ADA24-26E3-451B-88A7-0585AABC0404}" sibTransId="{F274A9C2-867F-40BC-82F3-EBC92B949A61}"/>
    <dgm:cxn modelId="{D9E49F16-B702-AD44-BDD1-C4F6D21D2DD5}" type="presOf" srcId="{096B9FD7-A06F-0A45-AB25-ADB1C2F75204}" destId="{0061A3E4-A982-3841-8DD2-60C188BD5AA8}" srcOrd="0" destOrd="2" presId="urn:microsoft.com/office/officeart/2005/8/layout/hList1"/>
    <dgm:cxn modelId="{F2BCE11C-2D65-2F4B-99CC-077227A619DF}" srcId="{FB39EEDC-8706-474B-B641-ABD05034A96E}" destId="{00E32E3B-1437-F840-B54F-53AB96B7E863}" srcOrd="2" destOrd="0" parTransId="{5EB6E60B-0E70-9843-B5C1-35C95951DDDF}" sibTransId="{B679048B-8DA1-AF41-9D51-7471B2C8E54D}"/>
    <dgm:cxn modelId="{A38E391E-216B-134A-B143-8BF98995E217}" srcId="{0767D5B6-66A5-4D7D-855B-3BE5B88C45A7}" destId="{A3B7A557-8D7A-CB4E-B8C7-8F879C8632BB}" srcOrd="1" destOrd="0" parTransId="{FD738C14-08BC-EA49-B572-FB9FAA29456B}" sibTransId="{8BFE5660-1652-284F-8E6C-F3ABBA12B6F4}"/>
    <dgm:cxn modelId="{0A3D0B31-FEBC-4C62-82ED-1082A50F5D64}" srcId="{16339B2C-01BD-4AE5-B1BE-34203F22A9D8}" destId="{E8C288CB-E061-4DC5-AF1A-A221EA92AE3B}" srcOrd="10" destOrd="0" parTransId="{328D83D5-B6B7-4AEF-BFF2-A02E1CA303E8}" sibTransId="{1177D952-CBA4-454D-9236-2651F33632FC}"/>
    <dgm:cxn modelId="{125A3933-D717-4C64-BEB7-D58AE9AB2093}" type="presOf" srcId="{16339B2C-01BD-4AE5-B1BE-34203F22A9D8}" destId="{F0C8301A-2AC9-414F-9147-F6E8074EC517}" srcOrd="0" destOrd="0" presId="urn:microsoft.com/office/officeart/2005/8/layout/hList1"/>
    <dgm:cxn modelId="{77199E3B-631C-4CB5-B094-3A8F56927438}" type="presOf" srcId="{F89D1851-759F-4B16-A217-8E521ABF6BD1}" destId="{CF43993B-2CC2-407C-82FD-26DE40603F09}" srcOrd="0" destOrd="2" presId="urn:microsoft.com/office/officeart/2005/8/layout/hList1"/>
    <dgm:cxn modelId="{6C03663C-13DC-ED40-ADE9-FF5C4E6DC355}" srcId="{FB39EEDC-8706-474B-B641-ABD05034A96E}" destId="{76E5EAFA-4616-2042-BC36-99FF87D6BB5B}" srcOrd="5" destOrd="0" parTransId="{610FF570-B3CD-9F4A-A6F6-9CEA0FF6106B}" sibTransId="{4ADB9B3F-5C84-FE40-B0AF-2B924879970B}"/>
    <dgm:cxn modelId="{EA860B40-997A-664A-9CF5-6CB271A14135}" type="presOf" srcId="{FB39EEDC-8706-474B-B641-ABD05034A96E}" destId="{0061A3E4-A982-3841-8DD2-60C188BD5AA8}" srcOrd="0" destOrd="1" presId="urn:microsoft.com/office/officeart/2005/8/layout/hList1"/>
    <dgm:cxn modelId="{EF8BAA5C-6E1C-704D-8B48-C106FF4962F0}" srcId="{E3D0F3E5-660B-1647-9E8A-3CD3A068145A}" destId="{C8AEC31A-F6EF-3E4E-839E-0661F6FC354F}" srcOrd="2" destOrd="0" parTransId="{A77A9C07-C7C4-B84D-B250-4FB2D0C926B3}" sibTransId="{F9A6016D-3183-8545-964B-9C3443008AA7}"/>
    <dgm:cxn modelId="{AD82D95C-9879-416E-87E5-3C32DEE3DCF0}" srcId="{16339B2C-01BD-4AE5-B1BE-34203F22A9D8}" destId="{6B1790D4-B246-4484-A14C-A5ACB9CDFA0A}" srcOrd="0" destOrd="0" parTransId="{15D9A300-B079-461C-997C-DC6C081C6D42}" sibTransId="{E6721D3B-B5B1-4A7A-9F1C-FB3DABBB745E}"/>
    <dgm:cxn modelId="{6F7E9E63-A47B-48A8-8A5B-15BD3DAD610C}" srcId="{16339B2C-01BD-4AE5-B1BE-34203F22A9D8}" destId="{8344413E-3E4E-4283-9B09-F1C96FEC6682}" srcOrd="5" destOrd="0" parTransId="{3011DA14-86AA-451C-92D9-69343D389B91}" sibTransId="{2D533BFC-546D-4DC6-9DC0-D6B5672EBFC6}"/>
    <dgm:cxn modelId="{0F4E0665-2E76-6648-91B6-0EAB5993D57F}" srcId="{A3B7A557-8D7A-CB4E-B8C7-8F879C8632BB}" destId="{77837C2D-E3CD-B443-AB9E-11801BB7AF73}" srcOrd="0" destOrd="0" parTransId="{3C243954-7ED7-B145-BC82-213B20CAC4E7}" sibTransId="{2F7D2CA4-D7F5-5B41-B932-4FB73EC7715D}"/>
    <dgm:cxn modelId="{63E07966-E243-4E3D-9F89-2356D31855EA}" type="presOf" srcId="{1FDB83ED-728A-4226-901C-27F20F62F9D5}" destId="{CF43993B-2CC2-407C-82FD-26DE40603F09}" srcOrd="0" destOrd="11" presId="urn:microsoft.com/office/officeart/2005/8/layout/hList1"/>
    <dgm:cxn modelId="{9ACBBD66-A448-4E02-B1AF-4AE369372866}" srcId="{16339B2C-01BD-4AE5-B1BE-34203F22A9D8}" destId="{E1F76022-A4AD-4BC6-87FD-732EEDB557B2}" srcOrd="4" destOrd="0" parTransId="{DB459300-14CA-440C-82F9-7AC1CF3D682C}" sibTransId="{18234C32-FFAA-48AD-A187-0BC4FF67FF7D}"/>
    <dgm:cxn modelId="{1D82C346-5ECD-5C45-AF97-4DEBA53204C1}" type="presOf" srcId="{EBD7B683-2741-604D-83AF-2A92E6CCECE8}" destId="{0061A3E4-A982-3841-8DD2-60C188BD5AA8}" srcOrd="0" destOrd="6" presId="urn:microsoft.com/office/officeart/2005/8/layout/hList1"/>
    <dgm:cxn modelId="{5F229E69-57BC-5A4F-8AE6-4FCFEB2BBC04}" srcId="{FB39EEDC-8706-474B-B641-ABD05034A96E}" destId="{7AAF6694-E701-944A-BBBE-B0335FC58CE7}" srcOrd="6" destOrd="0" parTransId="{F6B5C749-DEF5-CF4B-8ABE-BE14DF0FD1BA}" sibTransId="{C411A78A-8EB4-3E43-A03A-A2F62532CFE1}"/>
    <dgm:cxn modelId="{876ECC6A-C8CD-6B44-9182-A359132A8DA3}" type="presOf" srcId="{5A9DD908-3D9A-4349-8E59-30E0B0C6B27A}" destId="{0061A3E4-A982-3841-8DD2-60C188BD5AA8}" srcOrd="0" destOrd="12" presId="urn:microsoft.com/office/officeart/2005/8/layout/hList1"/>
    <dgm:cxn modelId="{D4BF426B-A94C-1647-8E63-21BE8DFF93F9}" type="presOf" srcId="{7B4D2D25-B00D-6C45-BB69-8A5C36A6B8E5}" destId="{0061A3E4-A982-3841-8DD2-60C188BD5AA8}" srcOrd="0" destOrd="11" presId="urn:microsoft.com/office/officeart/2005/8/layout/hList1"/>
    <dgm:cxn modelId="{93D3624F-70D2-2C4D-A45B-A9A6ADBAD69A}" srcId="{A3B7A557-8D7A-CB4E-B8C7-8F879C8632BB}" destId="{FB39EEDC-8706-474B-B641-ABD05034A96E}" srcOrd="1" destOrd="0" parTransId="{4188548C-C573-0A45-AD5A-BD4C053F5CB2}" sibTransId="{FAC83523-C5D6-664B-B0D6-FCB60BC791FA}"/>
    <dgm:cxn modelId="{1D2C6270-12AA-9942-909E-735B2647073D}" srcId="{E3D0F3E5-660B-1647-9E8A-3CD3A068145A}" destId="{5A9DD908-3D9A-4349-8E59-30E0B0C6B27A}" srcOrd="1" destOrd="0" parTransId="{15BF1BA9-0554-DB4C-B67B-0119BC93FC20}" sibTransId="{FA9E025F-25F4-124C-91B9-1989A591413E}"/>
    <dgm:cxn modelId="{598D5271-9BBF-4996-951C-1214CE3F8839}" type="presOf" srcId="{E1F76022-A4AD-4BC6-87FD-732EEDB557B2}" destId="{CF43993B-2CC2-407C-82FD-26DE40603F09}" srcOrd="0" destOrd="4" presId="urn:microsoft.com/office/officeart/2005/8/layout/hList1"/>
    <dgm:cxn modelId="{EE6A8375-97E4-4930-8A0F-9997C1066D5C}" type="presOf" srcId="{E8C288CB-E061-4DC5-AF1A-A221EA92AE3B}" destId="{CF43993B-2CC2-407C-82FD-26DE40603F09}" srcOrd="0" destOrd="10" presId="urn:microsoft.com/office/officeart/2005/8/layout/hList1"/>
    <dgm:cxn modelId="{2A833358-5F32-4ACF-8E93-F6F581611337}" type="presOf" srcId="{1EB667C6-1A06-4D4C-B92A-137022635EF8}" destId="{CF43993B-2CC2-407C-82FD-26DE40603F09}" srcOrd="0" destOrd="9" presId="urn:microsoft.com/office/officeart/2005/8/layout/hList1"/>
    <dgm:cxn modelId="{0BC1BA58-BC21-4882-92B9-B9F097D1A25F}" srcId="{16339B2C-01BD-4AE5-B1BE-34203F22A9D8}" destId="{1EB667C6-1A06-4D4C-B92A-137022635EF8}" srcOrd="9" destOrd="0" parTransId="{9F71FB04-6F2F-451A-83C3-FB7C073954F7}" sibTransId="{120A3917-41CA-426B-BC90-51F89089D4E9}"/>
    <dgm:cxn modelId="{734D605A-3615-9C49-B827-9D71ABA2E99D}" srcId="{FB39EEDC-8706-474B-B641-ABD05034A96E}" destId="{D97A2223-C115-CD4C-954B-7A1C89CD4A8B}" srcOrd="1" destOrd="0" parTransId="{282B4647-6DD0-1543-8419-6ABEFF7D5F1A}" sibTransId="{6C03941C-E238-E54B-BDB1-6AB8AFDD9F4B}"/>
    <dgm:cxn modelId="{DA1FBE7A-4129-404A-8527-72EEFF42AD6C}" type="presOf" srcId="{0767D5B6-66A5-4D7D-855B-3BE5B88C45A7}" destId="{94FF5CA3-7B20-4E85-93B8-28C04DB99F23}" srcOrd="0" destOrd="0" presId="urn:microsoft.com/office/officeart/2005/8/layout/hList1"/>
    <dgm:cxn modelId="{42897D7F-1DAF-4316-B7B0-0F0F3D98CA25}" srcId="{16339B2C-01BD-4AE5-B1BE-34203F22A9D8}" destId="{F89D1851-759F-4B16-A217-8E521ABF6BD1}" srcOrd="2" destOrd="0" parTransId="{7CB62B91-DE03-4FA0-BC9E-E7564457F4D2}" sibTransId="{216ACEA4-3820-4BE3-B3DF-1FB14181363A}"/>
    <dgm:cxn modelId="{FACB1184-1C49-AB47-A2AE-519EC30F54EB}" type="presOf" srcId="{76E5EAFA-4616-2042-BC36-99FF87D6BB5B}" destId="{0061A3E4-A982-3841-8DD2-60C188BD5AA8}" srcOrd="0" destOrd="7" presId="urn:microsoft.com/office/officeart/2005/8/layout/hList1"/>
    <dgm:cxn modelId="{980A0F8E-103E-4282-9576-531DD6D24FD9}" type="presOf" srcId="{7854C04C-1C06-4DF4-908B-B24DDE7E9463}" destId="{CF43993B-2CC2-407C-82FD-26DE40603F09}" srcOrd="0" destOrd="1" presId="urn:microsoft.com/office/officeart/2005/8/layout/hList1"/>
    <dgm:cxn modelId="{6FBD5C90-6963-8540-86B4-9BF66AEB92B7}" type="presOf" srcId="{D97A2223-C115-CD4C-954B-7A1C89CD4A8B}" destId="{0061A3E4-A982-3841-8DD2-60C188BD5AA8}" srcOrd="0" destOrd="3" presId="urn:microsoft.com/office/officeart/2005/8/layout/hList1"/>
    <dgm:cxn modelId="{038FB192-7CE9-2442-BFDA-12728834687B}" type="presOf" srcId="{00E32E3B-1437-F840-B54F-53AB96B7E863}" destId="{0061A3E4-A982-3841-8DD2-60C188BD5AA8}" srcOrd="0" destOrd="4" presId="urn:microsoft.com/office/officeart/2005/8/layout/hList1"/>
    <dgm:cxn modelId="{A6E59B98-07FE-481D-9F7E-3AF888DC0844}" type="presOf" srcId="{6B1790D4-B246-4484-A14C-A5ACB9CDFA0A}" destId="{CF43993B-2CC2-407C-82FD-26DE40603F09}" srcOrd="0" destOrd="0" presId="urn:microsoft.com/office/officeart/2005/8/layout/hList1"/>
    <dgm:cxn modelId="{3964DD9D-5CDD-43B0-97FC-142A6DE6232D}" srcId="{0767D5B6-66A5-4D7D-855B-3BE5B88C45A7}" destId="{16339B2C-01BD-4AE5-B1BE-34203F22A9D8}" srcOrd="0" destOrd="0" parTransId="{8D1403B6-81A7-4B0C-8C17-6FAF509ECB13}" sibTransId="{C0F3AD2A-6D8B-45A7-9744-98DAB28E5E5B}"/>
    <dgm:cxn modelId="{9DBCDEA9-8AD2-CF4F-A5E6-976D9F6EEAF5}" type="presOf" srcId="{C02ED271-20FF-F944-9A46-A857E3511EC9}" destId="{0061A3E4-A982-3841-8DD2-60C188BD5AA8}" srcOrd="0" destOrd="14" presId="urn:microsoft.com/office/officeart/2005/8/layout/hList1"/>
    <dgm:cxn modelId="{66703BB0-5934-47A6-9014-E980758DDB10}" type="presOf" srcId="{3791197A-2D13-43BD-A5C0-1FC675E027B1}" destId="{CF43993B-2CC2-407C-82FD-26DE40603F09}" srcOrd="0" destOrd="6" presId="urn:microsoft.com/office/officeart/2005/8/layout/hList1"/>
    <dgm:cxn modelId="{9B1C34B4-40B1-42C9-A46D-0D4FF12AE088}" type="presOf" srcId="{6EE66DD0-ECDB-40D7-8113-B2240C4D5255}" destId="{CF43993B-2CC2-407C-82FD-26DE40603F09}" srcOrd="0" destOrd="8" presId="urn:microsoft.com/office/officeart/2005/8/layout/hList1"/>
    <dgm:cxn modelId="{997C51B9-CD62-4005-B0FE-F9204B7B2693}" srcId="{16339B2C-01BD-4AE5-B1BE-34203F22A9D8}" destId="{1FDB83ED-728A-4226-901C-27F20F62F9D5}" srcOrd="11" destOrd="0" parTransId="{E18F342E-CA60-4F03-B920-940AA7ED0BA2}" sibTransId="{60D4983E-C579-43C5-86E9-09223848D1BF}"/>
    <dgm:cxn modelId="{0005DFBF-3A3E-CB4A-840F-550D667F4898}" type="presOf" srcId="{C8AEC31A-F6EF-3E4E-839E-0661F6FC354F}" destId="{0061A3E4-A982-3841-8DD2-60C188BD5AA8}" srcOrd="0" destOrd="13" presId="urn:microsoft.com/office/officeart/2005/8/layout/hList1"/>
    <dgm:cxn modelId="{9259E7C1-0154-D942-A4E0-D6DA936245B4}" type="presOf" srcId="{A3B7A557-8D7A-CB4E-B8C7-8F879C8632BB}" destId="{8F3D1EA2-F9B6-D74D-A7E0-062E2B5E5895}" srcOrd="0" destOrd="0" presId="urn:microsoft.com/office/officeart/2005/8/layout/hList1"/>
    <dgm:cxn modelId="{33F7F0C1-05C0-2A45-9F30-FC574EE3EA57}" type="presOf" srcId="{CA61D65A-37C5-9B47-955F-82D870C5D78D}" destId="{0061A3E4-A982-3841-8DD2-60C188BD5AA8}" srcOrd="0" destOrd="9" presId="urn:microsoft.com/office/officeart/2005/8/layout/hList1"/>
    <dgm:cxn modelId="{9674F2C2-3317-1C4D-B4E1-C491D4A9C8D9}" srcId="{FB39EEDC-8706-474B-B641-ABD05034A96E}" destId="{CA61D65A-37C5-9B47-955F-82D870C5D78D}" srcOrd="7" destOrd="0" parTransId="{995F531C-BD1F-A543-921F-B2972107C0FD}" sibTransId="{D6F6DB80-2787-854F-8D79-C799265B34CE}"/>
    <dgm:cxn modelId="{7914A4C4-F4A2-4F89-803B-DAE849127BD9}" srcId="{16339B2C-01BD-4AE5-B1BE-34203F22A9D8}" destId="{207AE905-8DB5-4700-B750-CFFDEABCBE8D}" srcOrd="7" destOrd="0" parTransId="{CE57E3EA-220A-4AB8-9C3D-F4FE8AA0D070}" sibTransId="{55BB8114-9E91-4644-8125-A8BC3A4D09FA}"/>
    <dgm:cxn modelId="{AB0915C6-D2A4-484F-B5F3-083799801673}" type="presOf" srcId="{7AAF6694-E701-944A-BBBE-B0335FC58CE7}" destId="{0061A3E4-A982-3841-8DD2-60C188BD5AA8}" srcOrd="0" destOrd="8" presId="urn:microsoft.com/office/officeart/2005/8/layout/hList1"/>
    <dgm:cxn modelId="{AF2B09C9-B48C-6A4E-A4D5-1648F81EB19E}" srcId="{FB39EEDC-8706-474B-B641-ABD05034A96E}" destId="{096B9FD7-A06F-0A45-AB25-ADB1C2F75204}" srcOrd="0" destOrd="0" parTransId="{3782C573-E70E-D04C-8802-116756736CA4}" sibTransId="{05879C23-5823-3C4E-B00A-32B25FF389B6}"/>
    <dgm:cxn modelId="{3BA3D5CC-2FD3-4294-BECE-E83304EEDBB6}" srcId="{16339B2C-01BD-4AE5-B1BE-34203F22A9D8}" destId="{3791197A-2D13-43BD-A5C0-1FC675E027B1}" srcOrd="6" destOrd="0" parTransId="{EF5C66C9-8AC8-4A3E-88A6-BDA88B468359}" sibTransId="{218702B3-55C2-44F0-BFE4-48E2CE2C11AE}"/>
    <dgm:cxn modelId="{65959DDC-2948-4A7E-8D13-A7320A19E8A3}" srcId="{16339B2C-01BD-4AE5-B1BE-34203F22A9D8}" destId="{2CF3B6E2-D61B-4DE7-9DB9-C4BDBF78654D}" srcOrd="3" destOrd="0" parTransId="{C20F1640-E42F-4605-97FB-AAE2F2796100}" sibTransId="{1216817E-E75D-4EAF-805D-46FF3AE88F21}"/>
    <dgm:cxn modelId="{780385DF-D3DA-6E48-B82D-73865314A643}" srcId="{FB39EEDC-8706-474B-B641-ABD05034A96E}" destId="{BCEA9716-6905-2441-94D5-66EB2B746A6F}" srcOrd="3" destOrd="0" parTransId="{7D93C008-CBF4-2E4D-8F0B-A0ED5525EC17}" sibTransId="{0FAA11DE-FA30-9C43-A79C-304C2BCB73FA}"/>
    <dgm:cxn modelId="{610577E0-BEEA-DA40-A0E1-C924D9B5442A}" srcId="{E3D0F3E5-660B-1647-9E8A-3CD3A068145A}" destId="{7B4D2D25-B00D-6C45-BB69-8A5C36A6B8E5}" srcOrd="0" destOrd="0" parTransId="{44F2471E-0029-7548-905C-C1BDD6F32E0F}" sibTransId="{30D854EF-E26E-1B4A-9675-BA8E637D57AB}"/>
    <dgm:cxn modelId="{C1889BEA-4E96-264B-BEAB-DB510E8F0CE5}" type="presOf" srcId="{E3D0F3E5-660B-1647-9E8A-3CD3A068145A}" destId="{0061A3E4-A982-3841-8DD2-60C188BD5AA8}" srcOrd="0" destOrd="10" presId="urn:microsoft.com/office/officeart/2005/8/layout/hList1"/>
    <dgm:cxn modelId="{7D4A64EB-B19E-49D6-81DC-EB542140F023}" srcId="{16339B2C-01BD-4AE5-B1BE-34203F22A9D8}" destId="{6EE66DD0-ECDB-40D7-8113-B2240C4D5255}" srcOrd="8" destOrd="0" parTransId="{D2C48DF2-086E-4272-8589-A1C2E8CAD1B4}" sibTransId="{B01C1805-4A4E-4FFF-A8D9-4BFF9B01EE4F}"/>
    <dgm:cxn modelId="{2E47B7ED-7921-4334-B4F5-6887B7A6B9AF}" type="presOf" srcId="{207AE905-8DB5-4700-B750-CFFDEABCBE8D}" destId="{CF43993B-2CC2-407C-82FD-26DE40603F09}" srcOrd="0" destOrd="7" presId="urn:microsoft.com/office/officeart/2005/8/layout/hList1"/>
    <dgm:cxn modelId="{B8178BEF-5EBB-E44E-AD00-A977DC11467D}" srcId="{FB39EEDC-8706-474B-B641-ABD05034A96E}" destId="{E3D0F3E5-660B-1647-9E8A-3CD3A068145A}" srcOrd="8" destOrd="0" parTransId="{D97C0ED2-7138-9140-81E0-A7EAFD41B1D9}" sibTransId="{3D8501AC-0B42-B446-89A3-6D22690428DC}"/>
    <dgm:cxn modelId="{E7A9EEF5-42E4-754F-BC8C-DAC7CC0563C9}" srcId="{FB39EEDC-8706-474B-B641-ABD05034A96E}" destId="{EBD7B683-2741-604D-83AF-2A92E6CCECE8}" srcOrd="4" destOrd="0" parTransId="{540EC318-05F6-DD46-98EC-1965F97E36FF}" sibTransId="{6FF561E3-FC30-314C-A5F2-29C9183B4963}"/>
    <dgm:cxn modelId="{260118FF-F6EF-854A-9FD7-C738F3BC15F9}" type="presOf" srcId="{BCEA9716-6905-2441-94D5-66EB2B746A6F}" destId="{0061A3E4-A982-3841-8DD2-60C188BD5AA8}" srcOrd="0" destOrd="5" presId="urn:microsoft.com/office/officeart/2005/8/layout/hList1"/>
    <dgm:cxn modelId="{CA3683FD-6D9E-4BAC-89F7-9A2E0474BA37}" type="presParOf" srcId="{94FF5CA3-7B20-4E85-93B8-28C04DB99F23}" destId="{886FB550-B5D0-48AE-AC2F-0AE3B78124CB}" srcOrd="0" destOrd="0" presId="urn:microsoft.com/office/officeart/2005/8/layout/hList1"/>
    <dgm:cxn modelId="{4143CEFB-6082-4E6F-A6BD-580ACCF39D54}" type="presParOf" srcId="{886FB550-B5D0-48AE-AC2F-0AE3B78124CB}" destId="{F0C8301A-2AC9-414F-9147-F6E8074EC517}" srcOrd="0" destOrd="0" presId="urn:microsoft.com/office/officeart/2005/8/layout/hList1"/>
    <dgm:cxn modelId="{D8667A36-B7B7-4FBF-9BE4-A57444DF19C8}" type="presParOf" srcId="{886FB550-B5D0-48AE-AC2F-0AE3B78124CB}" destId="{CF43993B-2CC2-407C-82FD-26DE40603F09}" srcOrd="1" destOrd="0" presId="urn:microsoft.com/office/officeart/2005/8/layout/hList1"/>
    <dgm:cxn modelId="{78592C70-05A3-424D-9C73-0620B3959CE0}" type="presParOf" srcId="{94FF5CA3-7B20-4E85-93B8-28C04DB99F23}" destId="{7609F99F-0DCC-A74A-B3D4-138F9964E8B1}" srcOrd="1" destOrd="0" presId="urn:microsoft.com/office/officeart/2005/8/layout/hList1"/>
    <dgm:cxn modelId="{DEBFEA7C-70CF-264B-94EE-0D2C561FF880}" type="presParOf" srcId="{94FF5CA3-7B20-4E85-93B8-28C04DB99F23}" destId="{ED50A920-0D4C-F844-8CF9-621F11BE8926}" srcOrd="2" destOrd="0" presId="urn:microsoft.com/office/officeart/2005/8/layout/hList1"/>
    <dgm:cxn modelId="{696B86BC-ED46-9649-AC2C-9AFDA352F743}" type="presParOf" srcId="{ED50A920-0D4C-F844-8CF9-621F11BE8926}" destId="{8F3D1EA2-F9B6-D74D-A7E0-062E2B5E5895}" srcOrd="0" destOrd="0" presId="urn:microsoft.com/office/officeart/2005/8/layout/hList1"/>
    <dgm:cxn modelId="{5AD28FAD-1347-2647-926F-F21DFDD8294C}" type="presParOf" srcId="{ED50A920-0D4C-F844-8CF9-621F11BE8926}" destId="{0061A3E4-A982-3841-8DD2-60C188BD5AA8}" srcOrd="1" destOrd="0" presId="urn:microsoft.com/office/officeart/2005/8/layout/hList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1A8EA-7569-4B6D-BEC7-CAB05564A61F}">
      <dsp:nvSpPr>
        <dsp:cNvPr id="0" name=""/>
        <dsp:cNvSpPr/>
      </dsp:nvSpPr>
      <dsp:spPr>
        <a:xfrm>
          <a:off x="2642" y="236150"/>
          <a:ext cx="2576519" cy="4060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mn-lt"/>
              <a:ea typeface="Calibri"/>
              <a:cs typeface="Calibri"/>
            </a:rPr>
            <a:t>App1- Global Unit FROB (User Form- Target User- Unit Commander)</a:t>
          </a:r>
          <a:endParaRPr lang="en-US" sz="1100" kern="1200" dirty="0">
            <a:latin typeface="+mn-lt"/>
          </a:endParaRPr>
        </a:p>
      </dsp:txBody>
      <dsp:txXfrm>
        <a:off x="2642" y="236150"/>
        <a:ext cx="2576519" cy="406025"/>
      </dsp:txXfrm>
    </dsp:sp>
    <dsp:sp modelId="{3A0D5B06-D079-44DD-9D7F-78615BB6516E}">
      <dsp:nvSpPr>
        <dsp:cNvPr id="0" name=""/>
        <dsp:cNvSpPr/>
      </dsp:nvSpPr>
      <dsp:spPr>
        <a:xfrm>
          <a:off x="2642" y="642176"/>
          <a:ext cx="2576519" cy="2864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rtl="0">
            <a:lnSpc>
              <a:spcPct val="90000"/>
            </a:lnSpc>
            <a:spcBef>
              <a:spcPct val="0"/>
            </a:spcBef>
            <a:spcAft>
              <a:spcPct val="15000"/>
            </a:spcAft>
            <a:buFont typeface="+mj-lt"/>
            <a:buAutoNum type="arabicPeriod"/>
          </a:pPr>
          <a:r>
            <a:rPr lang="en-US" sz="1100" kern="1200" dirty="0">
              <a:latin typeface="+mn-lt"/>
            </a:rPr>
            <a:t> Unit #/Desig</a:t>
          </a: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Type Aircraft</a:t>
          </a: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 PAA (Primary Aircraft Assigned)</a:t>
          </a: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Missions Assigned + Contingency Added</a:t>
          </a: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SCLs</a:t>
          </a: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Pods / Capabilities</a:t>
          </a:r>
        </a:p>
        <a:p>
          <a:pPr marL="57150" lvl="1" indent="-57150" algn="l" defTabSz="488950">
            <a:lnSpc>
              <a:spcPct val="90000"/>
            </a:lnSpc>
            <a:spcBef>
              <a:spcPct val="0"/>
            </a:spcBef>
            <a:spcAft>
              <a:spcPct val="15000"/>
            </a:spcAft>
            <a:buChar char="•"/>
          </a:pPr>
          <a:r>
            <a:rPr lang="en-US" sz="1100" kern="1200" dirty="0">
              <a:latin typeface="+mn-lt"/>
              <a:ea typeface="+mn-lt"/>
              <a:cs typeface="+mn-lt"/>
            </a:rPr>
            <a:t>Authority</a:t>
          </a:r>
        </a:p>
      </dsp:txBody>
      <dsp:txXfrm>
        <a:off x="2642" y="642176"/>
        <a:ext cx="2576519" cy="2864750"/>
      </dsp:txXfrm>
    </dsp:sp>
    <dsp:sp modelId="{9028D17A-964D-4BA7-9195-E84004103D1C}">
      <dsp:nvSpPr>
        <dsp:cNvPr id="0" name=""/>
        <dsp:cNvSpPr/>
      </dsp:nvSpPr>
      <dsp:spPr>
        <a:xfrm>
          <a:off x="2939875" y="236150"/>
          <a:ext cx="2576519" cy="4060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mn-lt"/>
              <a:ea typeface="Calibri"/>
              <a:cs typeface="Calibri"/>
            </a:rPr>
            <a:t>App2- Unit Weapons FROB (User Form- Target User- Unit Weapons Officer)</a:t>
          </a:r>
          <a:endParaRPr lang="en-US" sz="1100" kern="1200" dirty="0">
            <a:latin typeface="+mn-lt"/>
          </a:endParaRPr>
        </a:p>
      </dsp:txBody>
      <dsp:txXfrm>
        <a:off x="2939875" y="236150"/>
        <a:ext cx="2576519" cy="406025"/>
      </dsp:txXfrm>
    </dsp:sp>
    <dsp:sp modelId="{0618E85A-5231-4C90-8A6C-E1512E5005F5}">
      <dsp:nvSpPr>
        <dsp:cNvPr id="0" name=""/>
        <dsp:cNvSpPr/>
      </dsp:nvSpPr>
      <dsp:spPr>
        <a:xfrm>
          <a:off x="2939875" y="642176"/>
          <a:ext cx="2576519" cy="2864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rtl="0">
            <a:lnSpc>
              <a:spcPct val="90000"/>
            </a:lnSpc>
            <a:spcBef>
              <a:spcPct val="0"/>
            </a:spcBef>
            <a:spcAft>
              <a:spcPct val="15000"/>
            </a:spcAft>
            <a:buFont typeface="+mj-lt"/>
            <a:buAutoNum type="arabicPeriod"/>
          </a:pPr>
          <a:r>
            <a:rPr lang="en-US" sz="1100" b="0" kern="1200" dirty="0">
              <a:latin typeface="+mn-lt"/>
            </a:rPr>
            <a:t> Type Aircraft</a:t>
          </a:r>
        </a:p>
        <a:p>
          <a:pPr marL="57150" lvl="1" indent="-57150" algn="l" defTabSz="488950" rtl="0">
            <a:lnSpc>
              <a:spcPct val="90000"/>
            </a:lnSpc>
            <a:spcBef>
              <a:spcPct val="0"/>
            </a:spcBef>
            <a:spcAft>
              <a:spcPct val="15000"/>
            </a:spcAft>
            <a:buFont typeface="+mj-lt"/>
            <a:buAutoNum type="arabicPeriod"/>
          </a:pPr>
          <a:r>
            <a:rPr lang="en-US" sz="1100" b="0" kern="1200" dirty="0">
              <a:latin typeface="+mn-lt"/>
            </a:rPr>
            <a:t> Mission Type</a:t>
          </a:r>
        </a:p>
        <a:p>
          <a:pPr marL="57150" lvl="1" indent="-57150" algn="l" defTabSz="488950" rtl="0">
            <a:lnSpc>
              <a:spcPct val="90000"/>
            </a:lnSpc>
            <a:spcBef>
              <a:spcPct val="0"/>
            </a:spcBef>
            <a:spcAft>
              <a:spcPct val="15000"/>
            </a:spcAft>
            <a:buFont typeface="+mj-lt"/>
            <a:buAutoNum type="arabicPeriod"/>
          </a:pPr>
          <a:r>
            <a:rPr lang="en-US" sz="1100" b="0" kern="1200" dirty="0">
              <a:latin typeface="+mn-lt"/>
            </a:rPr>
            <a:t> # in Acceptable Formations</a:t>
          </a:r>
        </a:p>
        <a:p>
          <a:pPr marL="57150" lvl="1" indent="-57150" algn="l" defTabSz="488950" rtl="0">
            <a:lnSpc>
              <a:spcPct val="90000"/>
            </a:lnSpc>
            <a:spcBef>
              <a:spcPct val="0"/>
            </a:spcBef>
            <a:spcAft>
              <a:spcPct val="15000"/>
            </a:spcAft>
            <a:buFont typeface="+mj-lt"/>
            <a:buAutoNum type="arabicPeriod"/>
          </a:pPr>
          <a:r>
            <a:rPr lang="en-US" sz="1100" b="0" kern="1200" dirty="0">
              <a:latin typeface="+mn-lt"/>
            </a:rPr>
            <a:t> SCLs of each aircraft (multiple options for each aircraft per mission type ok)</a:t>
          </a:r>
        </a:p>
        <a:p>
          <a:pPr marL="57150" lvl="1" indent="-57150" algn="l" defTabSz="488950" rtl="0">
            <a:lnSpc>
              <a:spcPct val="90000"/>
            </a:lnSpc>
            <a:spcBef>
              <a:spcPct val="0"/>
            </a:spcBef>
            <a:spcAft>
              <a:spcPct val="15000"/>
            </a:spcAft>
            <a:buFont typeface="+mj-lt"/>
            <a:buAutoNum type="arabicPeriod"/>
          </a:pPr>
          <a:r>
            <a:rPr lang="en-US" sz="1100" b="0" kern="1200" dirty="0">
              <a:latin typeface="+mn-lt"/>
            </a:rPr>
            <a:t> Pods / Capes (multiple options for each aircraft per mission type ok)</a:t>
          </a:r>
        </a:p>
        <a:p>
          <a:pPr marL="57150" lvl="1" indent="-57150" algn="l" defTabSz="488950">
            <a:lnSpc>
              <a:spcPct val="90000"/>
            </a:lnSpc>
            <a:spcBef>
              <a:spcPct val="0"/>
            </a:spcBef>
            <a:spcAft>
              <a:spcPct val="15000"/>
            </a:spcAft>
            <a:buFont typeface="+mj-lt"/>
            <a:buAutoNum type="arabicPeriod"/>
          </a:pPr>
          <a:r>
            <a:rPr lang="en-US" sz="1100" b="0" kern="1200" dirty="0">
              <a:latin typeface="+mn-lt"/>
            </a:rPr>
            <a:t>Status: On Ground / In Air</a:t>
          </a:r>
        </a:p>
        <a:p>
          <a:pPr marL="57150" lvl="1" indent="-57150" algn="l" defTabSz="488950" rtl="0">
            <a:lnSpc>
              <a:spcPct val="90000"/>
            </a:lnSpc>
            <a:spcBef>
              <a:spcPct val="0"/>
            </a:spcBef>
            <a:spcAft>
              <a:spcPct val="15000"/>
            </a:spcAft>
            <a:buFont typeface="+mj-lt"/>
            <a:buAutoNum type="arabicPeriod"/>
          </a:pPr>
          <a:r>
            <a:rPr lang="en-US" sz="1100" b="0" kern="1200" dirty="0">
              <a:latin typeface="+mn-lt"/>
            </a:rPr>
            <a:t> </a:t>
          </a:r>
          <a:r>
            <a:rPr lang="en-US" sz="1100" b="0" kern="1200" dirty="0" err="1">
              <a:latin typeface="+mn-lt"/>
            </a:rPr>
            <a:t>Inflt</a:t>
          </a:r>
          <a:r>
            <a:rPr lang="en-US" sz="1100" b="0" kern="1200" dirty="0">
              <a:latin typeface="+mn-lt"/>
            </a:rPr>
            <a:t> Status: On Plan? (Y/N)</a:t>
          </a:r>
        </a:p>
        <a:p>
          <a:pPr marL="57150" lvl="1" indent="-57150" algn="l" defTabSz="488950" rtl="0">
            <a:lnSpc>
              <a:spcPct val="90000"/>
            </a:lnSpc>
            <a:spcBef>
              <a:spcPct val="0"/>
            </a:spcBef>
            <a:spcAft>
              <a:spcPct val="15000"/>
            </a:spcAft>
            <a:buFont typeface="+mj-lt"/>
            <a:buAutoNum type="arabicPeriod"/>
          </a:pPr>
          <a:r>
            <a:rPr lang="en-US" sz="1100" b="0" kern="1200" dirty="0">
              <a:latin typeface="+mn-lt"/>
            </a:rPr>
            <a:t> MX Status: On Ground / In Air (options for both)</a:t>
          </a:r>
        </a:p>
        <a:p>
          <a:pPr marL="114300" lvl="2" indent="-57150" algn="l" defTabSz="488950">
            <a:lnSpc>
              <a:spcPct val="90000"/>
            </a:lnSpc>
            <a:spcBef>
              <a:spcPct val="0"/>
            </a:spcBef>
            <a:spcAft>
              <a:spcPct val="15000"/>
            </a:spcAft>
            <a:buFont typeface="+mj-lt"/>
            <a:buAutoNum type="arabicPeriod"/>
          </a:pPr>
          <a:r>
            <a:rPr lang="en-US" sz="1100" b="0" kern="1200" dirty="0">
              <a:latin typeface="+mn-lt"/>
            </a:rPr>
            <a:t>On Ground: FMC/PMC/NMC</a:t>
          </a:r>
        </a:p>
        <a:p>
          <a:pPr marL="114300" lvl="2" indent="-57150" algn="l" defTabSz="488950" rtl="0">
            <a:lnSpc>
              <a:spcPct val="90000"/>
            </a:lnSpc>
            <a:spcBef>
              <a:spcPct val="0"/>
            </a:spcBef>
            <a:spcAft>
              <a:spcPct val="15000"/>
            </a:spcAft>
            <a:buFont typeface="+mj-lt"/>
            <a:buAutoNum type="arabicPeriod"/>
          </a:pPr>
          <a:r>
            <a:rPr lang="en-US" sz="1100" b="0" kern="1200" dirty="0">
              <a:latin typeface="+mn-lt"/>
              <a:ea typeface="+mn-lt"/>
              <a:cs typeface="+mn-lt"/>
            </a:rPr>
            <a:t>In Air: Status of all relevant systems (i.e., datalink, LR comms, As Fragged, SCL, Net Enabled </a:t>
          </a:r>
          <a:r>
            <a:rPr lang="en-US" sz="1100" b="0" kern="1200" dirty="0" err="1">
              <a:latin typeface="+mn-lt"/>
              <a:ea typeface="+mn-lt"/>
              <a:cs typeface="+mn-lt"/>
            </a:rPr>
            <a:t>Wpns</a:t>
          </a:r>
          <a:r>
            <a:rPr lang="en-US" sz="1100" b="0" kern="1200" dirty="0">
              <a:latin typeface="+mn-lt"/>
              <a:ea typeface="+mn-lt"/>
              <a:cs typeface="+mn-lt"/>
            </a:rPr>
            <a:t>, Changes in capes</a:t>
          </a:r>
        </a:p>
      </dsp:txBody>
      <dsp:txXfrm>
        <a:off x="2939875" y="642176"/>
        <a:ext cx="2576519" cy="2864750"/>
      </dsp:txXfrm>
    </dsp:sp>
    <dsp:sp modelId="{BEA32343-1150-4D3A-BC54-DB98DB08C869}">
      <dsp:nvSpPr>
        <dsp:cNvPr id="0" name=""/>
        <dsp:cNvSpPr/>
      </dsp:nvSpPr>
      <dsp:spPr>
        <a:xfrm>
          <a:off x="5877107" y="236150"/>
          <a:ext cx="2576519" cy="40602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mn-lt"/>
            </a:rPr>
            <a:t>App3- Base FROB (User Form- Target Users- Airfield Manager, LRS, SFS, MXG)</a:t>
          </a:r>
        </a:p>
      </dsp:txBody>
      <dsp:txXfrm>
        <a:off x="5877107" y="236150"/>
        <a:ext cx="2576519" cy="406025"/>
      </dsp:txXfrm>
    </dsp:sp>
    <dsp:sp modelId="{DBA5B14D-081A-4BB0-8CE4-30681BE9C17A}">
      <dsp:nvSpPr>
        <dsp:cNvPr id="0" name=""/>
        <dsp:cNvSpPr/>
      </dsp:nvSpPr>
      <dsp:spPr>
        <a:xfrm>
          <a:off x="5877107" y="642176"/>
          <a:ext cx="2576519" cy="286475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rtl="0">
            <a:lnSpc>
              <a:spcPct val="90000"/>
            </a:lnSpc>
            <a:spcBef>
              <a:spcPct val="0"/>
            </a:spcBef>
            <a:spcAft>
              <a:spcPct val="15000"/>
            </a:spcAft>
            <a:buFont typeface="+mj-lt"/>
            <a:buAutoNum type="arabicPeriod"/>
          </a:pPr>
          <a:r>
            <a:rPr lang="en-US" sz="1100" kern="1200" dirty="0">
              <a:latin typeface="+mn-lt"/>
            </a:rPr>
            <a:t> Runway</a:t>
          </a:r>
          <a:endParaRPr lang="en-US" sz="1100" b="1" kern="1200" dirty="0">
            <a:latin typeface="+mn-lt"/>
          </a:endParaRP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Taxiway</a:t>
          </a:r>
          <a:endParaRPr lang="en-US" sz="1100" b="1" kern="1200" dirty="0">
            <a:latin typeface="+mn-lt"/>
          </a:endParaRP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Ramp + Hydrant/Truck?</a:t>
          </a:r>
          <a:endParaRPr lang="en-US" sz="1100" b="1" kern="1200" dirty="0">
            <a:latin typeface="+mn-lt"/>
          </a:endParaRP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Fuel Capacity by Type + Qty by Type</a:t>
          </a: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Munitions Depots + Munitions Qty</a:t>
          </a: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 Fuel Trucks</a:t>
          </a: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IFR Capable</a:t>
          </a: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Security</a:t>
          </a: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Hot Pits / Pads / Arm/</a:t>
          </a:r>
          <a:r>
            <a:rPr lang="en-US" sz="1100" kern="1200" dirty="0" err="1">
              <a:latin typeface="+mn-lt"/>
            </a:rPr>
            <a:t>Dearm</a:t>
          </a:r>
          <a:endParaRPr lang="en-US" sz="1100" kern="1200" dirty="0">
            <a:latin typeface="+mn-lt"/>
          </a:endParaRP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 Base/</a:t>
          </a:r>
          <a:r>
            <a:rPr lang="en-US" sz="1100" kern="1200" dirty="0" err="1">
              <a:latin typeface="+mn-lt"/>
            </a:rPr>
            <a:t>Rwy</a:t>
          </a:r>
          <a:r>
            <a:rPr lang="en-US" sz="1100" kern="1200" dirty="0">
              <a:latin typeface="+mn-lt"/>
            </a:rPr>
            <a:t> ICAO or Mil ID</a:t>
          </a:r>
        </a:p>
        <a:p>
          <a:pPr marL="57150" lvl="1" indent="-57150" algn="l" defTabSz="488950" rtl="0">
            <a:lnSpc>
              <a:spcPct val="90000"/>
            </a:lnSpc>
            <a:spcBef>
              <a:spcPct val="0"/>
            </a:spcBef>
            <a:spcAft>
              <a:spcPct val="15000"/>
            </a:spcAft>
            <a:buFont typeface="+mj-lt"/>
            <a:buAutoNum type="arabicPeriod"/>
          </a:pPr>
          <a:r>
            <a:rPr lang="en-US" sz="1100" kern="1200" dirty="0">
              <a:latin typeface="+mn-lt"/>
            </a:rPr>
            <a:t>Barriers</a:t>
          </a:r>
        </a:p>
      </dsp:txBody>
      <dsp:txXfrm>
        <a:off x="5877107" y="642176"/>
        <a:ext cx="2576519" cy="286475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51A8EA-7569-4B6D-BEC7-CAB05564A61F}">
      <dsp:nvSpPr>
        <dsp:cNvPr id="0" name=""/>
        <dsp:cNvSpPr/>
      </dsp:nvSpPr>
      <dsp:spPr>
        <a:xfrm>
          <a:off x="287205" y="0"/>
          <a:ext cx="1539244" cy="108755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mn-lt"/>
          </a:endParaRPr>
        </a:p>
      </dsp:txBody>
      <dsp:txXfrm>
        <a:off x="287205" y="0"/>
        <a:ext cx="1539244" cy="1087555"/>
      </dsp:txXfrm>
    </dsp:sp>
    <dsp:sp modelId="{3A0D5B06-D079-44DD-9D7F-78615BB6516E}">
      <dsp:nvSpPr>
        <dsp:cNvPr id="0" name=""/>
        <dsp:cNvSpPr/>
      </dsp:nvSpPr>
      <dsp:spPr>
        <a:xfrm>
          <a:off x="0" y="1130704"/>
          <a:ext cx="2206160" cy="28108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Font typeface="+mj-lt"/>
            <a:buNone/>
          </a:pPr>
          <a:r>
            <a:rPr lang="en-US" sz="1200" b="1" u="sng" kern="1200" dirty="0">
              <a:latin typeface="+mn-lt"/>
              <a:ea typeface="Calibri"/>
              <a:cs typeface="Calibri"/>
            </a:rPr>
            <a:t>Category: Targets</a:t>
          </a:r>
          <a:endParaRPr lang="en-US" sz="1200" b="1" u="sng" kern="1200" dirty="0">
            <a:latin typeface="+mn-lt"/>
          </a:endParaRPr>
        </a:p>
        <a:p>
          <a:pPr marL="114300" lvl="1" indent="-114300" algn="l" defTabSz="533400" rtl="0">
            <a:lnSpc>
              <a:spcPct val="90000"/>
            </a:lnSpc>
            <a:spcBef>
              <a:spcPct val="0"/>
            </a:spcBef>
            <a:spcAft>
              <a:spcPct val="15000"/>
            </a:spcAft>
            <a:buFont typeface="+mj-lt"/>
            <a:buAutoNum type="arabicPeriod"/>
          </a:pPr>
          <a:r>
            <a:rPr lang="en-US" sz="1200" kern="1200" dirty="0">
              <a:latin typeface="+mn-lt"/>
            </a:rPr>
            <a:t>Order of Battle: MIDB</a:t>
          </a:r>
        </a:p>
        <a:p>
          <a:pPr marL="114300" lvl="1" indent="-114300" algn="l" defTabSz="533400" rtl="0">
            <a:lnSpc>
              <a:spcPct val="90000"/>
            </a:lnSpc>
            <a:spcBef>
              <a:spcPct val="0"/>
            </a:spcBef>
            <a:spcAft>
              <a:spcPct val="15000"/>
            </a:spcAft>
            <a:buFont typeface="+mj-lt"/>
            <a:buAutoNum type="arabicPeriod"/>
          </a:pPr>
          <a:r>
            <a:rPr lang="en-US" sz="1200" kern="1200" dirty="0">
              <a:latin typeface="+mn-lt"/>
            </a:rPr>
            <a:t> Target Lists: JTT-CP</a:t>
          </a:r>
        </a:p>
        <a:p>
          <a:pPr marL="114300" lvl="1" indent="-114300" algn="l" defTabSz="533400" rtl="0">
            <a:lnSpc>
              <a:spcPct val="90000"/>
            </a:lnSpc>
            <a:spcBef>
              <a:spcPct val="0"/>
            </a:spcBef>
            <a:spcAft>
              <a:spcPct val="15000"/>
            </a:spcAft>
            <a:buFont typeface="+mj-lt"/>
            <a:buAutoNum type="arabicPeriod"/>
          </a:pPr>
          <a:r>
            <a:rPr lang="en-US" sz="1200" kern="1200" dirty="0">
              <a:latin typeface="+mn-lt"/>
            </a:rPr>
            <a:t> Method of delivery: Ripsaw</a:t>
          </a:r>
        </a:p>
        <a:p>
          <a:pPr marL="114300" lvl="1" indent="-114300" algn="l" defTabSz="533400" rtl="0">
            <a:lnSpc>
              <a:spcPct val="90000"/>
            </a:lnSpc>
            <a:spcBef>
              <a:spcPct val="0"/>
            </a:spcBef>
            <a:spcAft>
              <a:spcPct val="15000"/>
            </a:spcAft>
            <a:buFont typeface="+mj-lt"/>
            <a:buAutoNum type="arabicPeriod"/>
          </a:pPr>
          <a:r>
            <a:rPr lang="en-US" sz="1200" kern="1200" dirty="0">
              <a:latin typeface="+mn-lt"/>
            </a:rPr>
            <a:t> Current Target Location:</a:t>
          </a:r>
        </a:p>
        <a:p>
          <a:pPr marL="228600" lvl="2" indent="-114300" algn="l" defTabSz="533400" rtl="0">
            <a:lnSpc>
              <a:spcPct val="90000"/>
            </a:lnSpc>
            <a:spcBef>
              <a:spcPct val="0"/>
            </a:spcBef>
            <a:spcAft>
              <a:spcPct val="15000"/>
            </a:spcAft>
            <a:buFont typeface="+mj-lt"/>
            <a:buAutoNum type="arabicPeriod"/>
          </a:pPr>
          <a:r>
            <a:rPr lang="en-US" sz="1200" kern="1200" dirty="0">
              <a:latin typeface="+mn-lt"/>
            </a:rPr>
            <a:t> CMCC</a:t>
          </a:r>
        </a:p>
        <a:p>
          <a:pPr marL="228600" lvl="2" indent="-114300" algn="l" defTabSz="533400" rtl="0">
            <a:lnSpc>
              <a:spcPct val="90000"/>
            </a:lnSpc>
            <a:spcBef>
              <a:spcPct val="0"/>
            </a:spcBef>
            <a:spcAft>
              <a:spcPct val="15000"/>
            </a:spcAft>
            <a:buFont typeface="+mj-lt"/>
            <a:buAutoNum type="arabicPeriod"/>
          </a:pPr>
          <a:r>
            <a:rPr lang="en-US" sz="1200" kern="1200">
              <a:latin typeface="+mn-lt"/>
            </a:rPr>
            <a:t> DCGS API</a:t>
          </a:r>
        </a:p>
        <a:p>
          <a:pPr marL="228600" lvl="2" indent="-114300" algn="l" defTabSz="533400" rtl="0">
            <a:lnSpc>
              <a:spcPct val="90000"/>
            </a:lnSpc>
            <a:spcBef>
              <a:spcPct val="0"/>
            </a:spcBef>
            <a:spcAft>
              <a:spcPct val="15000"/>
            </a:spcAft>
            <a:buFont typeface="+mj-lt"/>
            <a:buAutoNum type="arabicPeriod"/>
          </a:pPr>
          <a:r>
            <a:rPr lang="en-US" sz="1200" kern="1200" dirty="0">
              <a:latin typeface="+mn-lt"/>
            </a:rPr>
            <a:t> Ops Report / Force Tell</a:t>
          </a:r>
        </a:p>
        <a:p>
          <a:pPr marL="228600" lvl="2" indent="-114300" algn="l" defTabSz="533400" rtl="0">
            <a:lnSpc>
              <a:spcPct val="90000"/>
            </a:lnSpc>
            <a:spcBef>
              <a:spcPct val="0"/>
            </a:spcBef>
            <a:spcAft>
              <a:spcPct val="15000"/>
            </a:spcAft>
            <a:buFont typeface="+mj-lt"/>
            <a:buAutoNum type="arabicPeriod"/>
          </a:pPr>
          <a:r>
            <a:rPr lang="en-US" sz="1200" kern="1200" dirty="0">
              <a:latin typeface="+mn-lt"/>
            </a:rPr>
            <a:t> External DIL</a:t>
          </a:r>
        </a:p>
        <a:p>
          <a:pPr marL="228600" lvl="2" indent="-114300" algn="l" defTabSz="533400" rtl="0">
            <a:lnSpc>
              <a:spcPct val="90000"/>
            </a:lnSpc>
            <a:spcBef>
              <a:spcPct val="0"/>
            </a:spcBef>
            <a:spcAft>
              <a:spcPct val="15000"/>
            </a:spcAft>
            <a:buFont typeface="+mj-lt"/>
            <a:buAutoNum type="arabicPeriod"/>
          </a:pPr>
          <a:r>
            <a:rPr lang="en-US" sz="1200" kern="1200" dirty="0">
              <a:latin typeface="+mn-lt"/>
            </a:rPr>
            <a:t> Potential for other 10.1 sources (unlikely)</a:t>
          </a:r>
        </a:p>
        <a:p>
          <a:pPr marL="171450" lvl="1" indent="-171450" algn="l" defTabSz="800100">
            <a:lnSpc>
              <a:spcPct val="90000"/>
            </a:lnSpc>
            <a:spcBef>
              <a:spcPct val="0"/>
            </a:spcBef>
            <a:spcAft>
              <a:spcPct val="15000"/>
            </a:spcAft>
            <a:buFont typeface="+mj-lt"/>
            <a:buAutoNum type="arabicPeriod"/>
          </a:pPr>
          <a:endParaRPr lang="en-US" sz="1800" kern="1200">
            <a:latin typeface="+mn-lt"/>
          </a:endParaRPr>
        </a:p>
      </dsp:txBody>
      <dsp:txXfrm>
        <a:off x="0" y="1130704"/>
        <a:ext cx="2206160" cy="2810880"/>
      </dsp:txXfrm>
    </dsp:sp>
    <dsp:sp modelId="{9028D17A-964D-4BA7-9195-E84004103D1C}">
      <dsp:nvSpPr>
        <dsp:cNvPr id="0" name=""/>
        <dsp:cNvSpPr/>
      </dsp:nvSpPr>
      <dsp:spPr>
        <a:xfrm>
          <a:off x="2335493" y="0"/>
          <a:ext cx="1909828" cy="1087555"/>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mn-lt"/>
              <a:ea typeface="Calibri"/>
              <a:cs typeface="Calibri"/>
            </a:rPr>
            <a:t>Guidance- Strat/Plan/Order (Complicated)</a:t>
          </a:r>
          <a:endParaRPr lang="en-US" sz="1800" kern="1200" dirty="0">
            <a:latin typeface="+mn-lt"/>
          </a:endParaRPr>
        </a:p>
      </dsp:txBody>
      <dsp:txXfrm>
        <a:off x="2335493" y="0"/>
        <a:ext cx="1909828" cy="1087555"/>
      </dsp:txXfrm>
    </dsp:sp>
    <dsp:sp modelId="{0618E85A-5231-4C90-8A6C-E1512E5005F5}">
      <dsp:nvSpPr>
        <dsp:cNvPr id="0" name=""/>
        <dsp:cNvSpPr/>
      </dsp:nvSpPr>
      <dsp:spPr>
        <a:xfrm>
          <a:off x="2324237" y="1107162"/>
          <a:ext cx="2052842" cy="281088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008" tIns="64008" rIns="85344" bIns="96012" numCol="1" spcCol="1270" anchor="t" anchorCtr="0">
          <a:noAutofit/>
        </a:bodyPr>
        <a:lstStyle/>
        <a:p>
          <a:pPr marL="114300" lvl="1" indent="-114300" algn="l" defTabSz="533400" rtl="0">
            <a:lnSpc>
              <a:spcPct val="90000"/>
            </a:lnSpc>
            <a:spcBef>
              <a:spcPct val="0"/>
            </a:spcBef>
            <a:spcAft>
              <a:spcPct val="15000"/>
            </a:spcAft>
            <a:buFont typeface="+mj-lt"/>
            <a:buAutoNum type="arabicPeriod"/>
          </a:pPr>
          <a:r>
            <a:rPr lang="en-US" sz="1200" b="0" kern="1200" dirty="0">
              <a:latin typeface="+mn-lt"/>
            </a:rPr>
            <a:t> JAOP</a:t>
          </a:r>
        </a:p>
        <a:p>
          <a:pPr marL="114300" lvl="1" indent="-114300" algn="l" defTabSz="533400" rtl="0">
            <a:lnSpc>
              <a:spcPct val="90000"/>
            </a:lnSpc>
            <a:spcBef>
              <a:spcPct val="0"/>
            </a:spcBef>
            <a:spcAft>
              <a:spcPct val="15000"/>
            </a:spcAft>
            <a:buFont typeface="+mj-lt"/>
            <a:buAutoNum type="arabicPeriod"/>
          </a:pPr>
          <a:r>
            <a:rPr lang="en-US" sz="1200" b="0" kern="1200" dirty="0">
              <a:latin typeface="+mn-lt"/>
            </a:rPr>
            <a:t> AOD</a:t>
          </a:r>
        </a:p>
        <a:p>
          <a:pPr marL="114300" lvl="1" indent="-114300" algn="l" defTabSz="533400" rtl="0">
            <a:lnSpc>
              <a:spcPct val="90000"/>
            </a:lnSpc>
            <a:spcBef>
              <a:spcPct val="0"/>
            </a:spcBef>
            <a:spcAft>
              <a:spcPct val="15000"/>
            </a:spcAft>
            <a:buFont typeface="+mj-lt"/>
            <a:buAutoNum type="arabicPeriod"/>
          </a:pPr>
          <a:r>
            <a:rPr lang="en-US" sz="1200" b="0" kern="1200" dirty="0">
              <a:latin typeface="+mn-lt"/>
            </a:rPr>
            <a:t> AADP</a:t>
          </a:r>
        </a:p>
        <a:p>
          <a:pPr marL="114300" lvl="1" indent="-114300" algn="l" defTabSz="533400" rtl="0">
            <a:lnSpc>
              <a:spcPct val="90000"/>
            </a:lnSpc>
            <a:spcBef>
              <a:spcPct val="0"/>
            </a:spcBef>
            <a:spcAft>
              <a:spcPct val="15000"/>
            </a:spcAft>
            <a:buFont typeface="+mj-lt"/>
            <a:buAutoNum type="arabicPeriod"/>
          </a:pPr>
          <a:r>
            <a:rPr lang="en-US" sz="1200" b="0" kern="1200" dirty="0">
              <a:latin typeface="+mn-lt"/>
            </a:rPr>
            <a:t> ACP</a:t>
          </a:r>
        </a:p>
        <a:p>
          <a:pPr marL="114300" lvl="1" indent="-114300" algn="l" defTabSz="533400" rtl="0">
            <a:lnSpc>
              <a:spcPct val="90000"/>
            </a:lnSpc>
            <a:spcBef>
              <a:spcPct val="0"/>
            </a:spcBef>
            <a:spcAft>
              <a:spcPct val="15000"/>
            </a:spcAft>
            <a:buFont typeface="+mj-lt"/>
            <a:buAutoNum type="arabicPeriod"/>
          </a:pPr>
          <a:r>
            <a:rPr lang="en-US" sz="1200" b="0" kern="1200" dirty="0">
              <a:latin typeface="+mn-lt"/>
            </a:rPr>
            <a:t> SPINS</a:t>
          </a:r>
        </a:p>
        <a:p>
          <a:pPr marL="114300" lvl="1" indent="-114300" algn="l" defTabSz="533400" rtl="0">
            <a:lnSpc>
              <a:spcPct val="90000"/>
            </a:lnSpc>
            <a:spcBef>
              <a:spcPct val="0"/>
            </a:spcBef>
            <a:spcAft>
              <a:spcPct val="15000"/>
            </a:spcAft>
            <a:buFont typeface="+mj-lt"/>
            <a:buAutoNum type="arabicPeriod"/>
          </a:pPr>
          <a:r>
            <a:rPr lang="en-US" sz="1200" b="0" kern="1200" dirty="0">
              <a:latin typeface="+mn-lt"/>
            </a:rPr>
            <a:t> Msn Commander </a:t>
          </a:r>
        </a:p>
        <a:p>
          <a:pPr marL="228600" lvl="1" indent="-228600" algn="l" defTabSz="1155700">
            <a:lnSpc>
              <a:spcPct val="90000"/>
            </a:lnSpc>
            <a:spcBef>
              <a:spcPct val="0"/>
            </a:spcBef>
            <a:spcAft>
              <a:spcPct val="15000"/>
            </a:spcAft>
            <a:buFont typeface="+mj-lt"/>
            <a:buAutoNum type="arabicPeriod"/>
          </a:pPr>
          <a:endParaRPr lang="en-US" sz="2600" b="0" kern="1200">
            <a:latin typeface="+mn-lt"/>
          </a:endParaRPr>
        </a:p>
      </dsp:txBody>
      <dsp:txXfrm>
        <a:off x="2324237" y="1107162"/>
        <a:ext cx="2052842" cy="28108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C8301A-2AC9-414F-9147-F6E8074EC517}">
      <dsp:nvSpPr>
        <dsp:cNvPr id="0" name=""/>
        <dsp:cNvSpPr/>
      </dsp:nvSpPr>
      <dsp:spPr>
        <a:xfrm>
          <a:off x="30" y="231981"/>
          <a:ext cx="2909357" cy="3701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None/>
          </a:pPr>
          <a:r>
            <a:rPr lang="en-US" sz="1000" kern="1200" dirty="0">
              <a:latin typeface="+mn-lt"/>
            </a:rPr>
            <a:t>App3- Package Level Planning (User Form- Target Users- Integrations SMEs + MAAP Chiefs)</a:t>
          </a:r>
        </a:p>
      </dsp:txBody>
      <dsp:txXfrm>
        <a:off x="30" y="231981"/>
        <a:ext cx="2909357" cy="370100"/>
      </dsp:txXfrm>
    </dsp:sp>
    <dsp:sp modelId="{CF43993B-2CC2-407C-82FD-26DE40603F09}">
      <dsp:nvSpPr>
        <dsp:cNvPr id="0" name=""/>
        <dsp:cNvSpPr/>
      </dsp:nvSpPr>
      <dsp:spPr>
        <a:xfrm>
          <a:off x="30" y="602082"/>
          <a:ext cx="2909357" cy="27381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rtl="0">
            <a:lnSpc>
              <a:spcPct val="90000"/>
            </a:lnSpc>
            <a:spcBef>
              <a:spcPct val="0"/>
            </a:spcBef>
            <a:spcAft>
              <a:spcPct val="15000"/>
            </a:spcAft>
            <a:buFont typeface="+mj-lt"/>
            <a:buAutoNum type="arabicPeriod"/>
          </a:pPr>
          <a:r>
            <a:rPr lang="en-US" sz="1000" kern="1200" dirty="0">
              <a:latin typeface="+mn-lt"/>
            </a:rPr>
            <a:t> Operational Objectives</a:t>
          </a:r>
        </a:p>
        <a:p>
          <a:pPr marL="57150" lvl="1" indent="-57150" algn="l" defTabSz="444500" rtl="0">
            <a:lnSpc>
              <a:spcPct val="90000"/>
            </a:lnSpc>
            <a:spcBef>
              <a:spcPct val="0"/>
            </a:spcBef>
            <a:spcAft>
              <a:spcPct val="15000"/>
            </a:spcAft>
            <a:buFont typeface="+mj-lt"/>
            <a:buAutoNum type="arabicPeriod"/>
          </a:pPr>
          <a:r>
            <a:rPr lang="en-US" sz="1000" kern="1200" dirty="0">
              <a:latin typeface="+mn-lt"/>
            </a:rPr>
            <a:t> Max Targets by Type</a:t>
          </a:r>
        </a:p>
        <a:p>
          <a:pPr marL="57150" lvl="1" indent="-57150" algn="l" defTabSz="444500" rtl="0">
            <a:lnSpc>
              <a:spcPct val="90000"/>
            </a:lnSpc>
            <a:spcBef>
              <a:spcPct val="0"/>
            </a:spcBef>
            <a:spcAft>
              <a:spcPct val="15000"/>
            </a:spcAft>
            <a:buFont typeface="+mj-lt"/>
            <a:buAutoNum type="arabicPeriod"/>
          </a:pPr>
          <a:r>
            <a:rPr lang="en-US" sz="1000" kern="1200" dirty="0">
              <a:latin typeface="+mn-lt"/>
            </a:rPr>
            <a:t> Phase / Day of War</a:t>
          </a:r>
        </a:p>
        <a:p>
          <a:pPr marL="57150" lvl="1" indent="-57150" algn="l" defTabSz="444500" rtl="0">
            <a:lnSpc>
              <a:spcPct val="90000"/>
            </a:lnSpc>
            <a:spcBef>
              <a:spcPct val="0"/>
            </a:spcBef>
            <a:spcAft>
              <a:spcPct val="15000"/>
            </a:spcAft>
            <a:buFont typeface="+mj-lt"/>
            <a:buAutoNum type="arabicPeriod"/>
          </a:pPr>
          <a:r>
            <a:rPr lang="en-US" sz="1000" kern="1200" dirty="0">
              <a:latin typeface="+mn-lt"/>
            </a:rPr>
            <a:t> Risk Level</a:t>
          </a:r>
        </a:p>
        <a:p>
          <a:pPr marL="57150" lvl="1" indent="-57150" algn="l" defTabSz="444500" rtl="0">
            <a:lnSpc>
              <a:spcPct val="90000"/>
            </a:lnSpc>
            <a:spcBef>
              <a:spcPct val="0"/>
            </a:spcBef>
            <a:spcAft>
              <a:spcPct val="15000"/>
            </a:spcAft>
            <a:buFont typeface="+mj-lt"/>
            <a:buAutoNum type="arabicPeriod"/>
          </a:pPr>
          <a:r>
            <a:rPr lang="en-US" sz="1000" kern="1200" dirty="0">
              <a:latin typeface="+mn-lt"/>
            </a:rPr>
            <a:t> Msn Type:  DEAD, ISR, OCA, DCA</a:t>
          </a:r>
        </a:p>
        <a:p>
          <a:pPr marL="57150" lvl="1" indent="-57150" algn="l" defTabSz="444500" rtl="0">
            <a:lnSpc>
              <a:spcPct val="90000"/>
            </a:lnSpc>
            <a:spcBef>
              <a:spcPct val="0"/>
            </a:spcBef>
            <a:spcAft>
              <a:spcPct val="15000"/>
            </a:spcAft>
            <a:buFont typeface="+mj-lt"/>
            <a:buAutoNum type="arabicPeriod"/>
          </a:pPr>
          <a:r>
            <a:rPr lang="en-US" sz="1000" kern="1200" dirty="0">
              <a:latin typeface="+mn-lt"/>
            </a:rPr>
            <a:t> F2T2EA Capable?</a:t>
          </a:r>
        </a:p>
        <a:p>
          <a:pPr marL="57150" lvl="1" indent="-57150" algn="l" defTabSz="444500" rtl="0">
            <a:lnSpc>
              <a:spcPct val="90000"/>
            </a:lnSpc>
            <a:spcBef>
              <a:spcPct val="0"/>
            </a:spcBef>
            <a:spcAft>
              <a:spcPct val="15000"/>
            </a:spcAft>
            <a:buFont typeface="+mj-lt"/>
            <a:buAutoNum type="arabicPeriod"/>
          </a:pPr>
          <a:r>
            <a:rPr lang="en-US" sz="1000" kern="1200" dirty="0">
              <a:latin typeface="+mn-lt"/>
            </a:rPr>
            <a:t> Dedicated Support </a:t>
          </a:r>
          <a:r>
            <a:rPr lang="en-US" sz="1000" kern="1200" dirty="0" err="1">
              <a:latin typeface="+mn-lt"/>
            </a:rPr>
            <a:t>Rqd</a:t>
          </a:r>
          <a:r>
            <a:rPr lang="en-US" sz="1000" kern="1200" dirty="0">
              <a:latin typeface="+mn-lt"/>
            </a:rPr>
            <a:t>?</a:t>
          </a:r>
        </a:p>
        <a:p>
          <a:pPr marL="57150" lvl="1" indent="-57150" algn="l" defTabSz="444500" rtl="0">
            <a:lnSpc>
              <a:spcPct val="90000"/>
            </a:lnSpc>
            <a:spcBef>
              <a:spcPct val="0"/>
            </a:spcBef>
            <a:spcAft>
              <a:spcPct val="15000"/>
            </a:spcAft>
            <a:buFont typeface="+mj-lt"/>
            <a:buAutoNum type="arabicPeriod"/>
          </a:pPr>
          <a:r>
            <a:rPr lang="en-US" sz="1000" kern="1200" dirty="0">
              <a:latin typeface="+mn-lt"/>
            </a:rPr>
            <a:t> Adversary Assumptions</a:t>
          </a:r>
        </a:p>
        <a:p>
          <a:pPr marL="57150" lvl="1" indent="-57150" algn="l" defTabSz="444500" rtl="0">
            <a:lnSpc>
              <a:spcPct val="90000"/>
            </a:lnSpc>
            <a:spcBef>
              <a:spcPct val="0"/>
            </a:spcBef>
            <a:spcAft>
              <a:spcPct val="15000"/>
            </a:spcAft>
            <a:buFont typeface="+mj-lt"/>
            <a:buAutoNum type="arabicPeriod"/>
          </a:pPr>
          <a:r>
            <a:rPr lang="en-US" sz="1000" kern="1200" dirty="0">
              <a:latin typeface="+mn-lt"/>
            </a:rPr>
            <a:t> NKE Integration/Timing</a:t>
          </a:r>
        </a:p>
        <a:p>
          <a:pPr marL="57150" lvl="1" indent="-57150" algn="l" defTabSz="444500" rtl="0">
            <a:lnSpc>
              <a:spcPct val="90000"/>
            </a:lnSpc>
            <a:spcBef>
              <a:spcPct val="0"/>
            </a:spcBef>
            <a:spcAft>
              <a:spcPct val="15000"/>
            </a:spcAft>
            <a:buFont typeface="+mj-lt"/>
            <a:buAutoNum type="arabicPeriod"/>
          </a:pPr>
          <a:r>
            <a:rPr lang="en-US" sz="1000" kern="1200" dirty="0">
              <a:latin typeface="+mn-lt"/>
            </a:rPr>
            <a:t> Attack Axis/Anchor Locations</a:t>
          </a:r>
        </a:p>
        <a:p>
          <a:pPr marL="57150" lvl="1" indent="-57150" algn="l" defTabSz="444500" rtl="0">
            <a:lnSpc>
              <a:spcPct val="90000"/>
            </a:lnSpc>
            <a:spcBef>
              <a:spcPct val="0"/>
            </a:spcBef>
            <a:spcAft>
              <a:spcPct val="15000"/>
            </a:spcAft>
            <a:buFont typeface="+mj-lt"/>
            <a:buAutoNum type="arabicPeriod"/>
          </a:pPr>
          <a:r>
            <a:rPr lang="en-US" sz="1000" kern="1200" dirty="0">
              <a:latin typeface="+mn-lt"/>
            </a:rPr>
            <a:t> Attack Sequence, Timing, and Tempo</a:t>
          </a:r>
        </a:p>
        <a:p>
          <a:pPr marL="57150" lvl="1" indent="-57150" algn="l" defTabSz="444500" rtl="0">
            <a:lnSpc>
              <a:spcPct val="90000"/>
            </a:lnSpc>
            <a:spcBef>
              <a:spcPct val="0"/>
            </a:spcBef>
            <a:spcAft>
              <a:spcPct val="15000"/>
            </a:spcAft>
            <a:buFont typeface="+mj-lt"/>
            <a:buAutoNum type="arabicPeriod"/>
          </a:pPr>
          <a:r>
            <a:rPr lang="en-US" sz="1000" kern="1200" dirty="0">
              <a:latin typeface="+mn-lt"/>
            </a:rPr>
            <a:t> Package LIMFACS</a:t>
          </a:r>
        </a:p>
      </dsp:txBody>
      <dsp:txXfrm>
        <a:off x="30" y="602082"/>
        <a:ext cx="2909357" cy="2738137"/>
      </dsp:txXfrm>
    </dsp:sp>
    <dsp:sp modelId="{8F3D1EA2-F9B6-D74D-A7E0-062E2B5E5895}">
      <dsp:nvSpPr>
        <dsp:cNvPr id="0" name=""/>
        <dsp:cNvSpPr/>
      </dsp:nvSpPr>
      <dsp:spPr>
        <a:xfrm>
          <a:off x="3316697" y="231981"/>
          <a:ext cx="2909357" cy="3701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40640" rIns="71120" bIns="40640" numCol="1" spcCol="1270" anchor="ctr" anchorCtr="0">
          <a:noAutofit/>
        </a:bodyPr>
        <a:lstStyle/>
        <a:p>
          <a:pPr marL="0" lvl="0" indent="0" algn="ctr" defTabSz="444500">
            <a:lnSpc>
              <a:spcPct val="90000"/>
            </a:lnSpc>
            <a:spcBef>
              <a:spcPct val="0"/>
            </a:spcBef>
            <a:spcAft>
              <a:spcPct val="35000"/>
            </a:spcAft>
            <a:buFont typeface="+mj-lt"/>
            <a:buNone/>
          </a:pPr>
          <a:r>
            <a:rPr lang="en-US" sz="1000" b="0" kern="1200">
              <a:latin typeface="+mn-lt"/>
            </a:rPr>
            <a:t>App 6- Plan Visualizer on Map + GANTT (App- Target Users- Same as App3)</a:t>
          </a:r>
        </a:p>
      </dsp:txBody>
      <dsp:txXfrm>
        <a:off x="3316697" y="231981"/>
        <a:ext cx="2909357" cy="370100"/>
      </dsp:txXfrm>
    </dsp:sp>
    <dsp:sp modelId="{0061A3E4-A982-3841-8DD2-60C188BD5AA8}">
      <dsp:nvSpPr>
        <dsp:cNvPr id="0" name=""/>
        <dsp:cNvSpPr/>
      </dsp:nvSpPr>
      <dsp:spPr>
        <a:xfrm>
          <a:off x="3316697" y="602082"/>
          <a:ext cx="2909357" cy="2738137"/>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71120" bIns="80010" numCol="1" spcCol="1270" anchor="t" anchorCtr="0">
          <a:noAutofit/>
        </a:bodyPr>
        <a:lstStyle/>
        <a:p>
          <a:pPr marL="57150" lvl="1" indent="-57150" algn="l" defTabSz="444500" rtl="0">
            <a:lnSpc>
              <a:spcPct val="90000"/>
            </a:lnSpc>
            <a:spcBef>
              <a:spcPct val="0"/>
            </a:spcBef>
            <a:spcAft>
              <a:spcPct val="15000"/>
            </a:spcAft>
            <a:buFont typeface="+mj-lt"/>
            <a:buAutoNum type="arabicPeriod"/>
          </a:pPr>
          <a:r>
            <a:rPr lang="en-US" sz="1000" kern="1200">
              <a:latin typeface="+mn-lt"/>
            </a:rPr>
            <a:t> Ingest Op Objective from AOD in priority order</a:t>
          </a:r>
        </a:p>
        <a:p>
          <a:pPr marL="57150" lvl="1" indent="-57150" algn="l" defTabSz="444500" rtl="0">
            <a:lnSpc>
              <a:spcPct val="90000"/>
            </a:lnSpc>
            <a:spcBef>
              <a:spcPct val="0"/>
            </a:spcBef>
            <a:spcAft>
              <a:spcPct val="15000"/>
            </a:spcAft>
            <a:buFont typeface="+mj-lt"/>
            <a:buAutoNum type="arabicPeriod"/>
          </a:pPr>
          <a:r>
            <a:rPr lang="en-US" sz="1000" kern="1200">
              <a:latin typeface="+mn-lt"/>
            </a:rPr>
            <a:t> ID Acceptable package for Op Objective in Priority Order: </a:t>
          </a:r>
        </a:p>
        <a:p>
          <a:pPr marL="114300" lvl="2" indent="-57150" algn="l" defTabSz="444500" rtl="0">
            <a:lnSpc>
              <a:spcPct val="90000"/>
            </a:lnSpc>
            <a:spcBef>
              <a:spcPct val="0"/>
            </a:spcBef>
            <a:spcAft>
              <a:spcPct val="15000"/>
            </a:spcAft>
            <a:buFont typeface="+mj-lt"/>
            <a:buAutoNum type="arabicPeriod"/>
          </a:pPr>
          <a:r>
            <a:rPr lang="en-US" sz="1000" kern="1200">
              <a:latin typeface="+mn-lt"/>
            </a:rPr>
            <a:t> Package timing / routing (JMPS/JOMS)</a:t>
          </a:r>
        </a:p>
        <a:p>
          <a:pPr marL="114300" lvl="2" indent="-57150" algn="l" defTabSz="444500" rtl="0">
            <a:lnSpc>
              <a:spcPct val="90000"/>
            </a:lnSpc>
            <a:spcBef>
              <a:spcPct val="0"/>
            </a:spcBef>
            <a:spcAft>
              <a:spcPct val="15000"/>
            </a:spcAft>
            <a:buFont typeface="+mj-lt"/>
            <a:buAutoNum type="arabicPeriod"/>
          </a:pPr>
          <a:r>
            <a:rPr lang="en-US" sz="1000" kern="1200">
              <a:latin typeface="+mn-lt"/>
            </a:rPr>
            <a:t> Package Gas needs (AROPS)</a:t>
          </a:r>
        </a:p>
        <a:p>
          <a:pPr marL="114300" lvl="2" indent="-57150" algn="l" defTabSz="444500" rtl="0">
            <a:lnSpc>
              <a:spcPct val="90000"/>
            </a:lnSpc>
            <a:spcBef>
              <a:spcPct val="0"/>
            </a:spcBef>
            <a:spcAft>
              <a:spcPct val="15000"/>
            </a:spcAft>
            <a:buFont typeface="+mj-lt"/>
            <a:buAutoNum type="arabicPeriod"/>
          </a:pPr>
          <a:r>
            <a:rPr lang="en-US" sz="1000" kern="1200">
              <a:latin typeface="+mn-lt"/>
            </a:rPr>
            <a:t> Account for LR Muns planning (SMAC)</a:t>
          </a:r>
        </a:p>
        <a:p>
          <a:pPr marL="114300" lvl="2" indent="-57150" algn="l" defTabSz="444500" rtl="0">
            <a:lnSpc>
              <a:spcPct val="90000"/>
            </a:lnSpc>
            <a:spcBef>
              <a:spcPct val="0"/>
            </a:spcBef>
            <a:spcAft>
              <a:spcPct val="15000"/>
            </a:spcAft>
            <a:buFont typeface="+mj-lt"/>
            <a:buAutoNum type="arabicPeriod"/>
          </a:pPr>
          <a:r>
            <a:rPr lang="en-US" sz="1000" kern="1200">
              <a:latin typeface="+mn-lt"/>
            </a:rPr>
            <a:t> Weaponeering</a:t>
          </a:r>
        </a:p>
        <a:p>
          <a:pPr marL="114300" lvl="2" indent="-57150" algn="l" defTabSz="444500" rtl="0">
            <a:lnSpc>
              <a:spcPct val="90000"/>
            </a:lnSpc>
            <a:spcBef>
              <a:spcPct val="0"/>
            </a:spcBef>
            <a:spcAft>
              <a:spcPct val="15000"/>
            </a:spcAft>
            <a:buFont typeface="+mj-lt"/>
            <a:buAutoNum type="arabicPeriod"/>
          </a:pPr>
          <a:r>
            <a:rPr lang="en-US" sz="1000" kern="1200">
              <a:latin typeface="+mn-lt"/>
            </a:rPr>
            <a:t> ROE (from SPINS)</a:t>
          </a:r>
        </a:p>
        <a:p>
          <a:pPr marL="114300" lvl="2" indent="-57150" algn="l" defTabSz="444500" rtl="0">
            <a:lnSpc>
              <a:spcPct val="90000"/>
            </a:lnSpc>
            <a:spcBef>
              <a:spcPct val="0"/>
            </a:spcBef>
            <a:spcAft>
              <a:spcPct val="15000"/>
            </a:spcAft>
            <a:buFont typeface="+mj-lt"/>
            <a:buAutoNum type="arabicPeriod"/>
          </a:pPr>
          <a:r>
            <a:rPr lang="en-US" sz="1000" kern="1200">
              <a:latin typeface="+mn-lt"/>
            </a:rPr>
            <a:t> ACA Limits (from ACP)</a:t>
          </a:r>
        </a:p>
        <a:p>
          <a:pPr marL="114300" lvl="2" indent="-57150" algn="l" defTabSz="444500" rtl="0">
            <a:lnSpc>
              <a:spcPct val="90000"/>
            </a:lnSpc>
            <a:spcBef>
              <a:spcPct val="0"/>
            </a:spcBef>
            <a:spcAft>
              <a:spcPct val="15000"/>
            </a:spcAft>
            <a:buFont typeface="+mj-lt"/>
            <a:buAutoNum type="arabicPeriod"/>
          </a:pPr>
          <a:r>
            <a:rPr lang="en-US" sz="1000" kern="1200">
              <a:latin typeface="+mn-lt"/>
            </a:rPr>
            <a:t> Approved Risk level (AOD)</a:t>
          </a:r>
        </a:p>
        <a:p>
          <a:pPr marL="114300" lvl="2" indent="-57150" algn="l" defTabSz="444500" rtl="0">
            <a:lnSpc>
              <a:spcPct val="90000"/>
            </a:lnSpc>
            <a:spcBef>
              <a:spcPct val="0"/>
            </a:spcBef>
            <a:spcAft>
              <a:spcPct val="15000"/>
            </a:spcAft>
            <a:buFont typeface="+mj-lt"/>
            <a:buAutoNum type="arabicPeriod"/>
          </a:pPr>
          <a:r>
            <a:rPr lang="en-US" sz="1000" kern="1200">
              <a:latin typeface="+mn-lt"/>
            </a:rPr>
            <a:t> Min Force Requirements</a:t>
          </a:r>
        </a:p>
        <a:p>
          <a:pPr marL="114300" lvl="2" indent="-57150" algn="l" defTabSz="444500">
            <a:lnSpc>
              <a:spcPct val="90000"/>
            </a:lnSpc>
            <a:spcBef>
              <a:spcPct val="0"/>
            </a:spcBef>
            <a:spcAft>
              <a:spcPct val="15000"/>
            </a:spcAft>
            <a:buFont typeface="+mj-lt"/>
            <a:buAutoNum type="arabicPeriod"/>
          </a:pPr>
          <a:r>
            <a:rPr lang="en-US" sz="1000" kern="1200">
              <a:latin typeface="+mn-lt"/>
            </a:rPr>
            <a:t> Fallout Options </a:t>
          </a:r>
          <a:endParaRPr lang="en-US" sz="1000" kern="1200">
            <a:latin typeface="Calibri Light"/>
            <a:cs typeface="Calibri Light"/>
          </a:endParaRPr>
        </a:p>
        <a:p>
          <a:pPr marL="171450" lvl="3" indent="-57150" algn="l" defTabSz="444500">
            <a:lnSpc>
              <a:spcPct val="90000"/>
            </a:lnSpc>
            <a:spcBef>
              <a:spcPct val="0"/>
            </a:spcBef>
            <a:spcAft>
              <a:spcPct val="15000"/>
            </a:spcAft>
            <a:buFont typeface="+mj-lt"/>
            <a:buAutoNum type="arabicPeriod"/>
          </a:pPr>
          <a:r>
            <a:rPr lang="en-US" sz="1000" kern="1200">
              <a:latin typeface="+mn-lt"/>
            </a:rPr>
            <a:t> Tanker</a:t>
          </a:r>
        </a:p>
        <a:p>
          <a:pPr marL="171450" lvl="3" indent="-57150" algn="l" defTabSz="444500">
            <a:lnSpc>
              <a:spcPct val="90000"/>
            </a:lnSpc>
            <a:spcBef>
              <a:spcPct val="0"/>
            </a:spcBef>
            <a:spcAft>
              <a:spcPct val="15000"/>
            </a:spcAft>
            <a:buFont typeface="+mj-lt"/>
            <a:buAutoNum type="arabicPeriod"/>
          </a:pPr>
          <a:r>
            <a:rPr lang="en-US" sz="1000" kern="1200">
              <a:latin typeface="+mn-lt"/>
            </a:rPr>
            <a:t> OCA/DCA</a:t>
          </a:r>
        </a:p>
        <a:p>
          <a:pPr marL="171450" lvl="3" indent="-57150" algn="l" defTabSz="444500" rtl="0">
            <a:lnSpc>
              <a:spcPct val="90000"/>
            </a:lnSpc>
            <a:spcBef>
              <a:spcPct val="0"/>
            </a:spcBef>
            <a:spcAft>
              <a:spcPct val="15000"/>
            </a:spcAft>
            <a:buFont typeface="+mj-lt"/>
            <a:buAutoNum type="arabicPeriod"/>
          </a:pPr>
          <a:r>
            <a:rPr lang="en-US" sz="1000" kern="1200" dirty="0">
              <a:latin typeface="+mn-lt"/>
            </a:rPr>
            <a:t> Strike</a:t>
          </a:r>
        </a:p>
        <a:p>
          <a:pPr marL="171450" lvl="3" indent="-57150" algn="l" defTabSz="444500" rtl="0">
            <a:lnSpc>
              <a:spcPct val="90000"/>
            </a:lnSpc>
            <a:spcBef>
              <a:spcPct val="0"/>
            </a:spcBef>
            <a:spcAft>
              <a:spcPct val="15000"/>
            </a:spcAft>
            <a:buFont typeface="+mj-lt"/>
            <a:buAutoNum type="arabicPeriod"/>
          </a:pPr>
          <a:r>
            <a:rPr lang="en-US" sz="1000" kern="1200">
              <a:latin typeface="+mn-lt"/>
            </a:rPr>
            <a:t> C2 </a:t>
          </a:r>
        </a:p>
      </dsp:txBody>
      <dsp:txXfrm>
        <a:off x="3316697" y="602082"/>
        <a:ext cx="2909357" cy="2738137"/>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5345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092" y="0"/>
            <a:ext cx="3077739" cy="453451"/>
          </a:xfrm>
          <a:prstGeom prst="rect">
            <a:avLst/>
          </a:prstGeom>
        </p:spPr>
        <p:txBody>
          <a:bodyPr vert="horz" lIns="91440" tIns="45720" rIns="91440" bIns="45720" rtlCol="0"/>
          <a:lstStyle>
            <a:lvl1pPr algn="r">
              <a:defRPr sz="1200"/>
            </a:lvl1pPr>
          </a:lstStyle>
          <a:p>
            <a:fld id="{CBE4F14B-30E5-42AD-841A-92F883C379A0}" type="datetimeFigureOut">
              <a:rPr lang="en-US" smtClean="0"/>
              <a:t>2/15/2024</a:t>
            </a:fld>
            <a:endParaRPr lang="en-US"/>
          </a:p>
        </p:txBody>
      </p:sp>
      <p:sp>
        <p:nvSpPr>
          <p:cNvPr id="4" name="Slide Image Placeholder 3"/>
          <p:cNvSpPr>
            <a:spLocks noGrp="1" noRot="1" noChangeAspect="1"/>
          </p:cNvSpPr>
          <p:nvPr>
            <p:ph type="sldImg" idx="2"/>
          </p:nvPr>
        </p:nvSpPr>
        <p:spPr>
          <a:xfrm>
            <a:off x="839788" y="1130300"/>
            <a:ext cx="5422900" cy="30495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248" y="4349363"/>
            <a:ext cx="5681980" cy="355857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584188"/>
            <a:ext cx="3077739" cy="4534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092" y="8584188"/>
            <a:ext cx="3077739" cy="453450"/>
          </a:xfrm>
          <a:prstGeom prst="rect">
            <a:avLst/>
          </a:prstGeom>
        </p:spPr>
        <p:txBody>
          <a:bodyPr vert="horz" lIns="91440" tIns="45720" rIns="91440" bIns="45720" rtlCol="0" anchor="b"/>
          <a:lstStyle>
            <a:lvl1pPr algn="r">
              <a:defRPr sz="1200"/>
            </a:lvl1pPr>
          </a:lstStyle>
          <a:p>
            <a:fld id="{29D9DAE2-D4FB-49C1-8706-AC5CF1D84529}" type="slidenum">
              <a:rPr lang="en-US" smtClean="0"/>
              <a:t>‹#›</a:t>
            </a:fld>
            <a:endParaRPr lang="en-US"/>
          </a:p>
        </p:txBody>
      </p:sp>
    </p:spTree>
    <p:extLst>
      <p:ext uri="{BB962C8B-B14F-4D97-AF65-F5344CB8AC3E}">
        <p14:creationId xmlns:p14="http://schemas.microsoft.com/office/powerpoint/2010/main" val="2455961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D9DAE2-D4FB-49C1-8706-AC5CF1D84529}" type="slidenum">
              <a:rPr lang="en-US" smtClean="0"/>
              <a:t>4</a:t>
            </a:fld>
            <a:endParaRPr lang="en-US"/>
          </a:p>
        </p:txBody>
      </p:sp>
    </p:spTree>
    <p:extLst>
      <p:ext uri="{BB962C8B-B14F-4D97-AF65-F5344CB8AC3E}">
        <p14:creationId xmlns:p14="http://schemas.microsoft.com/office/powerpoint/2010/main" val="2479240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MPE Cloud CY23 DSOP Environments OV-1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2B82B-4D88-4941-9858-5851C6ED77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8428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MPE Cloud CY23 DSOP Environments OV-1</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42B82B-4D88-4941-9858-5851C6ED77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7430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mn-lt"/>
              </a:rPr>
              <a:t>Execution </a:t>
            </a:r>
            <a:r>
              <a:rPr lang="en-US" sz="1000" b="1" dirty="0" err="1">
                <a:latin typeface="+mn-lt"/>
              </a:rPr>
              <a:t>FroB</a:t>
            </a:r>
            <a:r>
              <a:rPr lang="en-US" sz="1000" b="1" dirty="0">
                <a:latin typeface="+mn-lt"/>
              </a:rPr>
              <a:t> Requirements:</a:t>
            </a:r>
          </a:p>
          <a:p>
            <a:r>
              <a:rPr lang="en-US" sz="1000" b="0" dirty="0">
                <a:latin typeface="+mn-lt"/>
              </a:rPr>
              <a:t>-</a:t>
            </a:r>
            <a:r>
              <a:rPr lang="en-US" sz="1000" b="0" dirty="0" err="1">
                <a:latin typeface="+mn-lt"/>
              </a:rPr>
              <a:t>Complexit</a:t>
            </a:r>
            <a:r>
              <a:rPr lang="en-US" sz="1000" b="0" dirty="0">
                <a:latin typeface="+mn-lt"/>
              </a:rPr>
              <a:t> of theater C2 presents several challenges with Blue Force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Assets will not be managed or tracked by any one singular Ops C2 or Tac C2 Entity.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 They all need access to make updates to affect everyone ”down-stream”.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Creates two main requirement: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1. manage Blue Force Tracking for Safety of Flight, Awareness, Fuel Management, </a:t>
            </a:r>
            <a:r>
              <a:rPr kumimoji="0" lang="en-US" sz="1000" b="0" i="0" u="none" strike="noStrike" kern="1200" cap="none" spc="0" normalizeH="0" baseline="0" noProof="0" dirty="0" err="1">
                <a:ln>
                  <a:noFill/>
                </a:ln>
                <a:solidFill>
                  <a:prstClr val="black"/>
                </a:solidFill>
                <a:effectLst/>
                <a:uLnTx/>
                <a:uFillTx/>
                <a:latin typeface="+mn-lt"/>
                <a:ea typeface="+mn-ea"/>
                <a:cs typeface="+mn-cs"/>
              </a:rPr>
              <a:t>etc</a:t>
            </a: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2. manage Strike Package ALR, Force accountability, Min Force </a:t>
            </a:r>
            <a:r>
              <a:rPr kumimoji="0" lang="en-US" sz="1000" b="0" i="0" u="none" strike="noStrike" kern="1200" cap="none" spc="0" normalizeH="0" baseline="0" noProof="0" dirty="0" err="1">
                <a:ln>
                  <a:noFill/>
                </a:ln>
                <a:solidFill>
                  <a:prstClr val="black"/>
                </a:solidFill>
                <a:effectLst/>
                <a:uLnTx/>
                <a:uFillTx/>
                <a:latin typeface="+mn-lt"/>
                <a:ea typeface="+mn-ea"/>
                <a:cs typeface="+mn-cs"/>
              </a:rPr>
              <a:t>reqs</a:t>
            </a:r>
            <a:r>
              <a:rPr kumimoji="0" lang="en-US" sz="1000" b="0" i="0" u="none" strike="noStrike" kern="1200" cap="none" spc="0" normalizeH="0" baseline="0" noProof="0" dirty="0">
                <a:ln>
                  <a:noFill/>
                </a:ln>
                <a:solidFill>
                  <a:prstClr val="black"/>
                </a:solidFill>
                <a:effectLst/>
                <a:uLnTx/>
                <a:uFillTx/>
                <a:latin typeface="+mn-lt"/>
                <a:ea typeface="+mn-ea"/>
                <a:cs typeface="+mn-cs"/>
              </a:rPr>
              <a:t>, Fallout,  timing and tempo, changes to C2 structure, </a:t>
            </a:r>
            <a:r>
              <a:rPr kumimoji="0" lang="en-US" sz="1000" b="0" i="0" u="none" strike="noStrike" kern="1200" cap="none" spc="0" normalizeH="0" baseline="0" noProof="0" dirty="0" err="1">
                <a:ln>
                  <a:noFill/>
                </a:ln>
                <a:solidFill>
                  <a:prstClr val="black"/>
                </a:solidFill>
                <a:effectLst/>
                <a:uLnTx/>
                <a:uFillTx/>
                <a:latin typeface="+mn-lt"/>
                <a:ea typeface="+mn-ea"/>
                <a:cs typeface="+mn-cs"/>
              </a:rPr>
              <a:t>etc</a:t>
            </a:r>
            <a:r>
              <a:rPr kumimoji="0" lang="en-US" sz="10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This effort establishes TWO applications/software to help at every echelon across the joint force (</a:t>
            </a:r>
            <a:r>
              <a:rPr kumimoji="0" lang="en-US" sz="1000" b="0" i="0" u="none" strike="noStrike" kern="1200" cap="none" spc="0" normalizeH="0" baseline="0" noProof="0" dirty="0" err="1">
                <a:ln>
                  <a:noFill/>
                </a:ln>
                <a:solidFill>
                  <a:prstClr val="black"/>
                </a:solidFill>
                <a:effectLst/>
                <a:uLnTx/>
                <a:uFillTx/>
                <a:latin typeface="+mn-lt"/>
                <a:ea typeface="+mn-ea"/>
                <a:cs typeface="+mn-cs"/>
              </a:rPr>
              <a:t>THiNGS</a:t>
            </a:r>
            <a:r>
              <a:rPr kumimoji="0" lang="en-US" sz="1000" b="0" i="0" u="none" strike="noStrike" kern="1200" cap="none" spc="0" normalizeH="0" baseline="0" noProof="0" dirty="0">
                <a:ln>
                  <a:noFill/>
                </a:ln>
                <a:solidFill>
                  <a:prstClr val="black"/>
                </a:solidFill>
                <a:effectLst/>
                <a:uLnTx/>
                <a:uFillTx/>
                <a:latin typeface="+mn-lt"/>
                <a:ea typeface="+mn-ea"/>
                <a:cs typeface="+mn-cs"/>
              </a:rPr>
              <a:t> GET LOST IN CHAT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Other </a:t>
            </a:r>
            <a:r>
              <a:rPr kumimoji="0" lang="en-US" sz="1000" b="0" i="0" u="none" strike="noStrike" kern="1200" cap="none" spc="0" normalizeH="0" baseline="0" noProof="0" dirty="0" err="1">
                <a:ln>
                  <a:noFill/>
                </a:ln>
                <a:solidFill>
                  <a:prstClr val="black"/>
                </a:solidFill>
                <a:effectLst/>
                <a:uLnTx/>
                <a:uFillTx/>
                <a:latin typeface="+mn-lt"/>
                <a:ea typeface="+mn-ea"/>
                <a:cs typeface="+mn-cs"/>
              </a:rPr>
              <a:t>Reqs</a:t>
            </a:r>
            <a:r>
              <a:rPr kumimoji="0" lang="en-US" sz="10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-6 and 3 hours prior to takeoff:  computer scans missions numbers, assign aircraft to a package and FLAGS issues or changes in FrOB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Have computer scanning data and tagging potential problems and identifying FLAGS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1. Tanker Fallout – each receiver is flagged and someone has to turn that from Red to Green to ensure receiver knows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2.  Airbase – Airbase goes from Green to Red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Have FrOB (AI/ML) notifying ops floor or planners when aircraft is deviating from planned route; Flags if RTBs to different airbase and notifies planners of potential conflict for aircraft availability in planning cycle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How do we get timing and tempo from TS/SCI/SAP players??</a:t>
            </a:r>
            <a:endParaRPr kumimoji="0" lang="en-US" sz="1000" b="0" i="0" u="none" strike="noStrike" kern="1200" cap="none" spc="0" normalizeH="0" baseline="0" noProof="0" dirty="0">
              <a:ln>
                <a:noFill/>
              </a:ln>
              <a:solidFill>
                <a:srgbClr val="FF0000"/>
              </a:solidFill>
              <a:effectLst/>
              <a:uLnTx/>
              <a:uFillTx/>
              <a:latin typeface="+mn-lt"/>
              <a:ea typeface="+mn-ea"/>
              <a:cs typeface="+mn-cs"/>
            </a:endParaRPr>
          </a:p>
          <a:p>
            <a:endParaRPr lang="en-US" dirty="0"/>
          </a:p>
          <a:p>
            <a:r>
              <a:rPr lang="en-US" dirty="0"/>
              <a:t>NEEDS:</a:t>
            </a:r>
          </a:p>
          <a:p>
            <a:pPr marL="228600" indent="-228600">
              <a:buAutoNum type="arabicPeriod"/>
            </a:pPr>
            <a:r>
              <a:rPr lang="en-US" dirty="0"/>
              <a:t>Research all mission data that needs to be reported on across CAF, ISR, MAF, </a:t>
            </a:r>
            <a:r>
              <a:rPr lang="en-US" dirty="0" err="1"/>
              <a:t>Etc</a:t>
            </a:r>
            <a:endParaRPr lang="en-US" dirty="0"/>
          </a:p>
          <a:p>
            <a:pPr marL="228600" indent="-228600">
              <a:buAutoNum type="arabicPeriod"/>
            </a:pPr>
            <a:r>
              <a:rPr lang="en-US" dirty="0"/>
              <a:t>Research all pertinent package level data to include ALR, Guidance, Threat Level, Pkg ALR, Timelines, TOT, NKE, BDA for Success, </a:t>
            </a:r>
            <a:r>
              <a:rPr lang="en-US" dirty="0" err="1"/>
              <a:t>etc</a:t>
            </a:r>
            <a:endParaRPr lang="en-US" dirty="0"/>
          </a:p>
        </p:txBody>
      </p:sp>
      <p:sp>
        <p:nvSpPr>
          <p:cNvPr id="4" name="Slide Number Placeholder 3"/>
          <p:cNvSpPr>
            <a:spLocks noGrp="1"/>
          </p:cNvSpPr>
          <p:nvPr>
            <p:ph type="sldNum" sz="quarter" idx="5"/>
          </p:nvPr>
        </p:nvSpPr>
        <p:spPr/>
        <p:txBody>
          <a:bodyPr/>
          <a:lstStyle/>
          <a:p>
            <a:fld id="{29D9DAE2-D4FB-49C1-8706-AC5CF1D84529}" type="slidenum">
              <a:rPr lang="en-US" smtClean="0"/>
              <a:t>14</a:t>
            </a:fld>
            <a:endParaRPr lang="en-US"/>
          </a:p>
        </p:txBody>
      </p:sp>
    </p:spTree>
    <p:extLst>
      <p:ext uri="{BB962C8B-B14F-4D97-AF65-F5344CB8AC3E}">
        <p14:creationId xmlns:p14="http://schemas.microsoft.com/office/powerpoint/2010/main" val="2584481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DB04E-2A99-8D7A-4E26-03E1A3CFD2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E9CE7-01B4-8874-9A5E-7869C8FF83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32817B-F2D2-4C8C-F7FE-FB4F9E2927C3}"/>
              </a:ext>
            </a:extLst>
          </p:cNvPr>
          <p:cNvSpPr>
            <a:spLocks noGrp="1"/>
          </p:cNvSpPr>
          <p:nvPr>
            <p:ph type="body" idx="1"/>
          </p:nvPr>
        </p:nvSpPr>
        <p:spPr/>
        <p:txBody>
          <a:bodyPr/>
          <a:lstStyle/>
          <a:p>
            <a:r>
              <a:rPr lang="en-US" sz="1000" b="1" dirty="0">
                <a:latin typeface="+mn-lt"/>
              </a:rPr>
              <a:t>Execution </a:t>
            </a:r>
            <a:r>
              <a:rPr lang="en-US" sz="1000" b="1" dirty="0" err="1">
                <a:latin typeface="+mn-lt"/>
              </a:rPr>
              <a:t>FroB</a:t>
            </a:r>
            <a:r>
              <a:rPr lang="en-US" sz="1000" b="1" dirty="0">
                <a:latin typeface="+mn-lt"/>
              </a:rPr>
              <a:t> Requirements:</a:t>
            </a:r>
          </a:p>
          <a:p>
            <a:r>
              <a:rPr lang="en-US" sz="1000" b="0" dirty="0">
                <a:latin typeface="+mn-lt"/>
              </a:rPr>
              <a:t>-</a:t>
            </a:r>
            <a:r>
              <a:rPr lang="en-US" sz="1000" b="0" dirty="0" err="1">
                <a:latin typeface="+mn-lt"/>
              </a:rPr>
              <a:t>Complexit</a:t>
            </a:r>
            <a:r>
              <a:rPr lang="en-US" sz="1000" b="0" dirty="0">
                <a:latin typeface="+mn-lt"/>
              </a:rPr>
              <a:t> of theater C2 presents several challenges with Blue Force Tracking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Assets will not be managed or tracked by any one singular Ops C2 or Tac C2 Entity.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 They all need access to make updates to affect everyone ”down-stream”.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Creates two main requirement: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1. manage Blue Force Tracking for Safety of Flight, Awareness, Fuel Management, </a:t>
            </a:r>
            <a:r>
              <a:rPr kumimoji="0" lang="en-US" sz="1000" b="0" i="0" u="none" strike="noStrike" kern="1200" cap="none" spc="0" normalizeH="0" baseline="0" noProof="0" dirty="0" err="1">
                <a:ln>
                  <a:noFill/>
                </a:ln>
                <a:solidFill>
                  <a:prstClr val="black"/>
                </a:solidFill>
                <a:effectLst/>
                <a:uLnTx/>
                <a:uFillTx/>
                <a:latin typeface="+mn-lt"/>
                <a:ea typeface="+mn-ea"/>
                <a:cs typeface="+mn-cs"/>
              </a:rPr>
              <a:t>etc</a:t>
            </a: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2. manage Strike Package ALR, Force accountability, Min Force </a:t>
            </a:r>
            <a:r>
              <a:rPr kumimoji="0" lang="en-US" sz="1000" b="0" i="0" u="none" strike="noStrike" kern="1200" cap="none" spc="0" normalizeH="0" baseline="0" noProof="0" dirty="0" err="1">
                <a:ln>
                  <a:noFill/>
                </a:ln>
                <a:solidFill>
                  <a:prstClr val="black"/>
                </a:solidFill>
                <a:effectLst/>
                <a:uLnTx/>
                <a:uFillTx/>
                <a:latin typeface="+mn-lt"/>
                <a:ea typeface="+mn-ea"/>
                <a:cs typeface="+mn-cs"/>
              </a:rPr>
              <a:t>reqs</a:t>
            </a:r>
            <a:r>
              <a:rPr kumimoji="0" lang="en-US" sz="1000" b="0" i="0" u="none" strike="noStrike" kern="1200" cap="none" spc="0" normalizeH="0" baseline="0" noProof="0" dirty="0">
                <a:ln>
                  <a:noFill/>
                </a:ln>
                <a:solidFill>
                  <a:prstClr val="black"/>
                </a:solidFill>
                <a:effectLst/>
                <a:uLnTx/>
                <a:uFillTx/>
                <a:latin typeface="+mn-lt"/>
                <a:ea typeface="+mn-ea"/>
                <a:cs typeface="+mn-cs"/>
              </a:rPr>
              <a:t>, Fallout,  timing and tempo, changes to C2 structure, </a:t>
            </a:r>
            <a:r>
              <a:rPr kumimoji="0" lang="en-US" sz="1000" b="0" i="0" u="none" strike="noStrike" kern="1200" cap="none" spc="0" normalizeH="0" baseline="0" noProof="0" dirty="0" err="1">
                <a:ln>
                  <a:noFill/>
                </a:ln>
                <a:solidFill>
                  <a:prstClr val="black"/>
                </a:solidFill>
                <a:effectLst/>
                <a:uLnTx/>
                <a:uFillTx/>
                <a:latin typeface="+mn-lt"/>
                <a:ea typeface="+mn-ea"/>
                <a:cs typeface="+mn-cs"/>
              </a:rPr>
              <a:t>etc</a:t>
            </a:r>
            <a:r>
              <a:rPr kumimoji="0" lang="en-US" sz="1000" b="0" i="0" u="none" strike="noStrike" kern="1200" cap="none" spc="0" normalizeH="0" baseline="0" noProof="0" dirty="0">
                <a:ln>
                  <a:noFill/>
                </a:ln>
                <a:solidFill>
                  <a:prstClr val="black"/>
                </a:solidFill>
                <a:effectLst/>
                <a:uLnTx/>
                <a:uFillTx/>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This effort establishes TWO applications/software to help at every echelon across the joint force (</a:t>
            </a:r>
            <a:r>
              <a:rPr kumimoji="0" lang="en-US" sz="1000" b="0" i="0" u="none" strike="noStrike" kern="1200" cap="none" spc="0" normalizeH="0" baseline="0" noProof="0" dirty="0" err="1">
                <a:ln>
                  <a:noFill/>
                </a:ln>
                <a:solidFill>
                  <a:prstClr val="black"/>
                </a:solidFill>
                <a:effectLst/>
                <a:uLnTx/>
                <a:uFillTx/>
                <a:latin typeface="+mn-lt"/>
                <a:ea typeface="+mn-ea"/>
                <a:cs typeface="+mn-cs"/>
              </a:rPr>
              <a:t>THiNGS</a:t>
            </a:r>
            <a:r>
              <a:rPr kumimoji="0" lang="en-US" sz="1000" b="0" i="0" u="none" strike="noStrike" kern="1200" cap="none" spc="0" normalizeH="0" baseline="0" noProof="0" dirty="0">
                <a:ln>
                  <a:noFill/>
                </a:ln>
                <a:solidFill>
                  <a:prstClr val="black"/>
                </a:solidFill>
                <a:effectLst/>
                <a:uLnTx/>
                <a:uFillTx/>
                <a:latin typeface="+mn-lt"/>
                <a:ea typeface="+mn-ea"/>
                <a:cs typeface="+mn-cs"/>
              </a:rPr>
              <a:t> GET LOST IN CHAT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Other </a:t>
            </a:r>
            <a:r>
              <a:rPr kumimoji="0" lang="en-US" sz="1000" b="0" i="0" u="none" strike="noStrike" kern="1200" cap="none" spc="0" normalizeH="0" baseline="0" noProof="0" dirty="0" err="1">
                <a:ln>
                  <a:noFill/>
                </a:ln>
                <a:solidFill>
                  <a:prstClr val="black"/>
                </a:solidFill>
                <a:effectLst/>
                <a:uLnTx/>
                <a:uFillTx/>
                <a:latin typeface="+mn-lt"/>
                <a:ea typeface="+mn-ea"/>
                <a:cs typeface="+mn-cs"/>
              </a:rPr>
              <a:t>Reqs</a:t>
            </a:r>
            <a:r>
              <a:rPr kumimoji="0" lang="en-US" sz="1000" b="0" i="0" u="none" strike="noStrike" kern="1200" cap="none" spc="0" normalizeH="0" baseline="0" noProof="0" dirty="0">
                <a:ln>
                  <a:noFill/>
                </a:ln>
                <a:solidFill>
                  <a:prstClr val="black"/>
                </a:solidFill>
                <a:effectLst/>
                <a:uLnTx/>
                <a:uFillTx/>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-6 and 3 hours prior to takeoff:  computer scans missions numbers, assign aircraft to a package and FLAGS issues or changes in FrOB database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Have computer scanning data and tagging potential problems and identifying FLAGS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1. Tanker Fallout – each receiver is flagged and someone has to turn that from Red to Green to ensure receiver knows information.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2.  Airbase – Airbase goes from Green to Red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Have FrOB (AI/ML) notifying ops floor or planners when aircraft is deviating from planned route; Flags if RTBs to different airbase and notifies planners of potential conflict for aircraft availability in planning cycle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mn-lt"/>
                <a:ea typeface="+mn-ea"/>
                <a:cs typeface="+mn-cs"/>
              </a:rPr>
              <a:t>- How do we get timing and tempo from TS/SCI/SAP players??</a:t>
            </a:r>
            <a:endParaRPr kumimoji="0" lang="en-US" sz="1000" b="0" i="0" u="none" strike="noStrike" kern="1200" cap="none" spc="0" normalizeH="0" baseline="0" noProof="0" dirty="0">
              <a:ln>
                <a:noFill/>
              </a:ln>
              <a:solidFill>
                <a:srgbClr val="FF0000"/>
              </a:solidFill>
              <a:effectLst/>
              <a:uLnTx/>
              <a:uFillTx/>
              <a:latin typeface="+mn-lt"/>
              <a:ea typeface="+mn-ea"/>
              <a:cs typeface="+mn-cs"/>
            </a:endParaRPr>
          </a:p>
          <a:p>
            <a:endParaRPr lang="en-US" dirty="0"/>
          </a:p>
          <a:p>
            <a:r>
              <a:rPr lang="en-US" dirty="0"/>
              <a:t>NEEDS:</a:t>
            </a:r>
          </a:p>
          <a:p>
            <a:pPr marL="228600" indent="-228600">
              <a:buAutoNum type="arabicPeriod"/>
            </a:pPr>
            <a:r>
              <a:rPr lang="en-US" dirty="0"/>
              <a:t>Research all mission data that needs to be reported on across CAF, ISR, MAF, </a:t>
            </a:r>
            <a:r>
              <a:rPr lang="en-US" dirty="0" err="1"/>
              <a:t>Etc</a:t>
            </a:r>
            <a:endParaRPr lang="en-US" dirty="0"/>
          </a:p>
          <a:p>
            <a:pPr marL="228600" indent="-228600">
              <a:buAutoNum type="arabicPeriod"/>
            </a:pPr>
            <a:r>
              <a:rPr lang="en-US" dirty="0"/>
              <a:t>Research all pertinent package level data to include ALR, Guidance, Threat Level, Pkg ALR, Timelines, TOT, NKE, BDA for Success, </a:t>
            </a:r>
            <a:r>
              <a:rPr lang="en-US" dirty="0" err="1"/>
              <a:t>etc</a:t>
            </a:r>
            <a:endParaRPr lang="en-US" dirty="0"/>
          </a:p>
        </p:txBody>
      </p:sp>
      <p:sp>
        <p:nvSpPr>
          <p:cNvPr id="4" name="Slide Number Placeholder 3">
            <a:extLst>
              <a:ext uri="{FF2B5EF4-FFF2-40B4-BE49-F238E27FC236}">
                <a16:creationId xmlns:a16="http://schemas.microsoft.com/office/drawing/2014/main" id="{D3153AD2-46B4-CC89-D958-68AF74AFC352}"/>
              </a:ext>
            </a:extLst>
          </p:cNvPr>
          <p:cNvSpPr>
            <a:spLocks noGrp="1"/>
          </p:cNvSpPr>
          <p:nvPr>
            <p:ph type="sldNum" sz="quarter" idx="5"/>
          </p:nvPr>
        </p:nvSpPr>
        <p:spPr/>
        <p:txBody>
          <a:bodyPr/>
          <a:lstStyle/>
          <a:p>
            <a:fld id="{29D9DAE2-D4FB-49C1-8706-AC5CF1D84529}" type="slidenum">
              <a:rPr lang="en-US" smtClean="0"/>
              <a:t>15</a:t>
            </a:fld>
            <a:endParaRPr lang="en-US"/>
          </a:p>
        </p:txBody>
      </p:sp>
    </p:spTree>
    <p:extLst>
      <p:ext uri="{BB962C8B-B14F-4D97-AF65-F5344CB8AC3E}">
        <p14:creationId xmlns:p14="http://schemas.microsoft.com/office/powerpoint/2010/main" val="877827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A58DD-C587-1A77-C214-D27A4E9609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2D25B8-F296-C016-B943-FB0326E669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DD3222-C4F5-D915-0AE3-74CA3B4BF74D}"/>
              </a:ext>
            </a:extLst>
          </p:cNvPr>
          <p:cNvSpPr>
            <a:spLocks noGrp="1"/>
          </p:cNvSpPr>
          <p:nvPr>
            <p:ph type="body" idx="1"/>
          </p:nvPr>
        </p:nvSpPr>
        <p:spPr/>
        <p:txBody>
          <a:bodyPr/>
          <a:lstStyle/>
          <a:p>
            <a:r>
              <a:rPr lang="en-US"/>
              <a:t>This is the first swing at FrOB-related Apps, based on AFI guidance.  More detailed analysis is underway.</a:t>
            </a:r>
          </a:p>
        </p:txBody>
      </p:sp>
      <p:sp>
        <p:nvSpPr>
          <p:cNvPr id="4" name="Slide Number Placeholder 3">
            <a:extLst>
              <a:ext uri="{FF2B5EF4-FFF2-40B4-BE49-F238E27FC236}">
                <a16:creationId xmlns:a16="http://schemas.microsoft.com/office/drawing/2014/main" id="{34871F8F-2D99-A2AE-682C-A935333EC6E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D511DD-DAB9-1647-97C7-AACDE6029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2736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9932BC-5248-0029-4630-396CFA249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1742E4-CFB0-22C0-7346-5497A92E61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832AAD-68EA-8B2A-CE36-EF724FC3C4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A2BF03-A1C7-ED7E-B67C-E3512EEA2957}"/>
              </a:ext>
            </a:extLst>
          </p:cNvPr>
          <p:cNvSpPr>
            <a:spLocks noGrp="1"/>
          </p:cNvSpPr>
          <p:nvPr>
            <p:ph type="sldNum" sz="quarter" idx="5"/>
          </p:nvPr>
        </p:nvSpPr>
        <p:spPr/>
        <p:txBody>
          <a:bodyPr/>
          <a:lstStyle/>
          <a:p>
            <a:fld id="{09D511DD-DAB9-1647-97C7-AACDE6029B44}" type="slidenum">
              <a:rPr lang="en-US" smtClean="0"/>
              <a:t>18</a:t>
            </a:fld>
            <a:endParaRPr lang="en-US"/>
          </a:p>
        </p:txBody>
      </p:sp>
    </p:spTree>
    <p:extLst>
      <p:ext uri="{BB962C8B-B14F-4D97-AF65-F5344CB8AC3E}">
        <p14:creationId xmlns:p14="http://schemas.microsoft.com/office/powerpoint/2010/main" val="4294841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map of the world">
            <a:extLst>
              <a:ext uri="{FF2B5EF4-FFF2-40B4-BE49-F238E27FC236}">
                <a16:creationId xmlns:a16="http://schemas.microsoft.com/office/drawing/2014/main" id="{1C4B2FC9-3B2F-638D-5B0B-D9A71F2364F5}"/>
              </a:ext>
            </a:extLst>
          </p:cNvPr>
          <p:cNvPicPr>
            <a:picLocks noChangeAspect="1"/>
          </p:cNvPicPr>
          <p:nvPr userDrawn="1"/>
        </p:nvPicPr>
        <p:blipFill>
          <a:blip r:embed="rId2">
            <a:alphaModFix amt="39000"/>
            <a:extLst>
              <a:ext uri="{28A0092B-C50C-407E-A947-70E740481C1C}">
                <a14:useLocalDpi xmlns:a14="http://schemas.microsoft.com/office/drawing/2010/main" val="0"/>
              </a:ext>
            </a:extLst>
          </a:blip>
          <a:stretch>
            <a:fillRect/>
          </a:stretch>
        </p:blipFill>
        <p:spPr>
          <a:xfrm>
            <a:off x="0" y="0"/>
            <a:ext cx="12192000" cy="6873623"/>
          </a:xfrm>
          <a:prstGeom prst="rect">
            <a:avLst/>
          </a:prstGeom>
        </p:spPr>
      </p:pic>
      <p:sp>
        <p:nvSpPr>
          <p:cNvPr id="2" name="Title 1">
            <a:extLst>
              <a:ext uri="{FF2B5EF4-FFF2-40B4-BE49-F238E27FC236}">
                <a16:creationId xmlns:a16="http://schemas.microsoft.com/office/drawing/2014/main" id="{EBDBA764-CD01-C699-91DB-F937FBB194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82F881-7DB4-9794-0AE5-9C103EC05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54064E7-C0FD-E017-E51C-D9CD4772C667}"/>
              </a:ext>
            </a:extLst>
          </p:cNvPr>
          <p:cNvSpPr>
            <a:spLocks noGrp="1"/>
          </p:cNvSpPr>
          <p:nvPr>
            <p:ph type="dt" sz="half" idx="10"/>
          </p:nvPr>
        </p:nvSpPr>
        <p:spPr/>
        <p:txBody>
          <a:bodyPr/>
          <a:lstStyle/>
          <a:p>
            <a:fld id="{89F9F4A8-3396-4A64-8540-CD1701E043C6}" type="datetimeFigureOut">
              <a:rPr lang="en-US" smtClean="0"/>
              <a:t>2/15/2024</a:t>
            </a:fld>
            <a:endParaRPr lang="en-US"/>
          </a:p>
        </p:txBody>
      </p:sp>
      <p:sp>
        <p:nvSpPr>
          <p:cNvPr id="5" name="Footer Placeholder 4">
            <a:extLst>
              <a:ext uri="{FF2B5EF4-FFF2-40B4-BE49-F238E27FC236}">
                <a16:creationId xmlns:a16="http://schemas.microsoft.com/office/drawing/2014/main" id="{6F9D3386-E42F-46F9-6FFE-1150EAC0C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B75738-1AD6-8B5B-652C-A459C618D09F}"/>
              </a:ext>
            </a:extLst>
          </p:cNvPr>
          <p:cNvSpPr>
            <a:spLocks noGrp="1"/>
          </p:cNvSpPr>
          <p:nvPr>
            <p:ph type="sldNum" sz="quarter" idx="12"/>
          </p:nvPr>
        </p:nvSpPr>
        <p:spPr/>
        <p:txBody>
          <a:bodyPr/>
          <a:lstStyle/>
          <a:p>
            <a:fld id="{67728F6A-330F-4245-B359-6230891D51CD}" type="slidenum">
              <a:rPr lang="en-US" smtClean="0"/>
              <a:t>‹#›</a:t>
            </a:fld>
            <a:endParaRPr lang="en-US"/>
          </a:p>
        </p:txBody>
      </p:sp>
    </p:spTree>
    <p:extLst>
      <p:ext uri="{BB962C8B-B14F-4D97-AF65-F5344CB8AC3E}">
        <p14:creationId xmlns:p14="http://schemas.microsoft.com/office/powerpoint/2010/main" val="26269902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254E3-A30A-B141-5445-0B5EAB2568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9EF69B2-8CBA-0FBF-CCCA-164A850F69F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E4C4D2-CEC2-4177-B493-A03B9F361388}"/>
              </a:ext>
            </a:extLst>
          </p:cNvPr>
          <p:cNvSpPr>
            <a:spLocks noGrp="1"/>
          </p:cNvSpPr>
          <p:nvPr>
            <p:ph type="dt" sz="half" idx="10"/>
          </p:nvPr>
        </p:nvSpPr>
        <p:spPr/>
        <p:txBody>
          <a:bodyPr/>
          <a:lstStyle/>
          <a:p>
            <a:fld id="{89F9F4A8-3396-4A64-8540-CD1701E043C6}" type="datetimeFigureOut">
              <a:rPr lang="en-US" smtClean="0"/>
              <a:t>2/15/2024</a:t>
            </a:fld>
            <a:endParaRPr lang="en-US"/>
          </a:p>
        </p:txBody>
      </p:sp>
      <p:sp>
        <p:nvSpPr>
          <p:cNvPr id="5" name="Footer Placeholder 4">
            <a:extLst>
              <a:ext uri="{FF2B5EF4-FFF2-40B4-BE49-F238E27FC236}">
                <a16:creationId xmlns:a16="http://schemas.microsoft.com/office/drawing/2014/main" id="{B4A89EEA-6E31-F4B1-8560-3B1CDE281B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7C50B-0FAC-8E68-2CCD-ABBAE3E18EA8}"/>
              </a:ext>
            </a:extLst>
          </p:cNvPr>
          <p:cNvSpPr>
            <a:spLocks noGrp="1"/>
          </p:cNvSpPr>
          <p:nvPr>
            <p:ph type="sldNum" sz="quarter" idx="12"/>
          </p:nvPr>
        </p:nvSpPr>
        <p:spPr/>
        <p:txBody>
          <a:bodyPr/>
          <a:lstStyle/>
          <a:p>
            <a:fld id="{67728F6A-330F-4245-B359-6230891D51CD}" type="slidenum">
              <a:rPr lang="en-US" smtClean="0"/>
              <a:t>‹#›</a:t>
            </a:fld>
            <a:endParaRPr lang="en-US"/>
          </a:p>
        </p:txBody>
      </p:sp>
    </p:spTree>
    <p:extLst>
      <p:ext uri="{BB962C8B-B14F-4D97-AF65-F5344CB8AC3E}">
        <p14:creationId xmlns:p14="http://schemas.microsoft.com/office/powerpoint/2010/main" val="146296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17107F-C63E-3AAC-CCE1-977E4F809A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8ECA6B-B752-2CAF-6BD6-55C2A6A3C6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AB60A1-219B-83BE-DFE0-1D4A6A529A70}"/>
              </a:ext>
            </a:extLst>
          </p:cNvPr>
          <p:cNvSpPr>
            <a:spLocks noGrp="1"/>
          </p:cNvSpPr>
          <p:nvPr>
            <p:ph type="dt" sz="half" idx="10"/>
          </p:nvPr>
        </p:nvSpPr>
        <p:spPr/>
        <p:txBody>
          <a:bodyPr/>
          <a:lstStyle/>
          <a:p>
            <a:fld id="{89F9F4A8-3396-4A64-8540-CD1701E043C6}" type="datetimeFigureOut">
              <a:rPr lang="en-US" smtClean="0"/>
              <a:t>2/15/2024</a:t>
            </a:fld>
            <a:endParaRPr lang="en-US"/>
          </a:p>
        </p:txBody>
      </p:sp>
      <p:sp>
        <p:nvSpPr>
          <p:cNvPr id="5" name="Footer Placeholder 4">
            <a:extLst>
              <a:ext uri="{FF2B5EF4-FFF2-40B4-BE49-F238E27FC236}">
                <a16:creationId xmlns:a16="http://schemas.microsoft.com/office/drawing/2014/main" id="{A111EEF4-4F67-9103-B82E-A7D7E6E3A6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559BB-EBE4-C1C5-321D-C0C47B02C7E7}"/>
              </a:ext>
            </a:extLst>
          </p:cNvPr>
          <p:cNvSpPr>
            <a:spLocks noGrp="1"/>
          </p:cNvSpPr>
          <p:nvPr>
            <p:ph type="sldNum" sz="quarter" idx="12"/>
          </p:nvPr>
        </p:nvSpPr>
        <p:spPr/>
        <p:txBody>
          <a:bodyPr/>
          <a:lstStyle/>
          <a:p>
            <a:fld id="{67728F6A-330F-4245-B359-6230891D51CD}" type="slidenum">
              <a:rPr lang="en-US" smtClean="0"/>
              <a:t>‹#›</a:t>
            </a:fld>
            <a:endParaRPr lang="en-US"/>
          </a:p>
        </p:txBody>
      </p:sp>
    </p:spTree>
    <p:extLst>
      <p:ext uri="{BB962C8B-B14F-4D97-AF65-F5344CB8AC3E}">
        <p14:creationId xmlns:p14="http://schemas.microsoft.com/office/powerpoint/2010/main" val="5186207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LIDE WITH MAIN POINTS (CUI) 1">
  <p:cSld name="CONTENT SLIDE WITH MAIN POINTS (CUI) 1">
    <p:spTree>
      <p:nvGrpSpPr>
        <p:cNvPr id="1" name="Shape 344"/>
        <p:cNvGrpSpPr/>
        <p:nvPr/>
      </p:nvGrpSpPr>
      <p:grpSpPr>
        <a:xfrm>
          <a:off x="0" y="0"/>
          <a:ext cx="0" cy="0"/>
          <a:chOff x="0" y="0"/>
          <a:chExt cx="0" cy="0"/>
        </a:xfrm>
      </p:grpSpPr>
      <p:cxnSp>
        <p:nvCxnSpPr>
          <p:cNvPr id="345" name="Google Shape;345;p45"/>
          <p:cNvCxnSpPr/>
          <p:nvPr/>
        </p:nvCxnSpPr>
        <p:spPr>
          <a:xfrm>
            <a:off x="-34133" y="1379733"/>
            <a:ext cx="12283200" cy="0"/>
          </a:xfrm>
          <a:prstGeom prst="straightConnector1">
            <a:avLst/>
          </a:prstGeom>
          <a:noFill/>
          <a:ln w="19050" cap="flat" cmpd="sng">
            <a:solidFill>
              <a:srgbClr val="2DC6E0"/>
            </a:solidFill>
            <a:prstDash val="solid"/>
            <a:round/>
            <a:headEnd type="none" w="sm" len="sm"/>
            <a:tailEnd type="none" w="sm" len="sm"/>
          </a:ln>
        </p:spPr>
      </p:cxnSp>
      <p:sp>
        <p:nvSpPr>
          <p:cNvPr id="346" name="Google Shape;346;p45"/>
          <p:cNvSpPr txBox="1">
            <a:spLocks noGrp="1"/>
          </p:cNvSpPr>
          <p:nvPr>
            <p:ph type="title"/>
          </p:nvPr>
        </p:nvSpPr>
        <p:spPr>
          <a:xfrm>
            <a:off x="693700" y="688500"/>
            <a:ext cx="7638000" cy="840400"/>
          </a:xfrm>
          <a:prstGeom prst="rect">
            <a:avLst/>
          </a:prstGeom>
        </p:spPr>
        <p:txBody>
          <a:bodyPr spcFirstLastPara="1" wrap="square" lIns="91425" tIns="91425" rIns="91425" bIns="91425" anchor="t" anchorCtr="0">
            <a:normAutofit/>
          </a:bodyPr>
          <a:lstStyle>
            <a:lvl1pPr lvl="0" rtl="0">
              <a:spcBef>
                <a:spcPts val="0"/>
              </a:spcBef>
              <a:spcAft>
                <a:spcPts val="0"/>
              </a:spcAft>
              <a:buSzPts val="2300"/>
              <a:buFont typeface="Saira Semi Condensed"/>
              <a:buNone/>
              <a:defRPr sz="3067" b="1">
                <a:latin typeface="Saira Semi Condensed"/>
                <a:ea typeface="Saira Semi Condensed"/>
                <a:cs typeface="Saira Semi Condensed"/>
                <a:sym typeface="Saira Semi Condensed"/>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a:endParaRPr/>
          </a:p>
        </p:txBody>
      </p:sp>
      <p:sp>
        <p:nvSpPr>
          <p:cNvPr id="351" name="Google Shape;351;p45"/>
          <p:cNvSpPr txBox="1">
            <a:spLocks noGrp="1"/>
          </p:cNvSpPr>
          <p:nvPr>
            <p:ph type="subTitle" idx="1"/>
          </p:nvPr>
        </p:nvSpPr>
        <p:spPr>
          <a:xfrm>
            <a:off x="693700" y="1880851"/>
            <a:ext cx="5906000" cy="4266800"/>
          </a:xfrm>
          <a:prstGeom prst="rect">
            <a:avLst/>
          </a:prstGeom>
        </p:spPr>
        <p:txBody>
          <a:bodyPr spcFirstLastPara="1" wrap="square" lIns="91425" tIns="91425" rIns="91425" bIns="91425" anchor="t" anchorCtr="0">
            <a:normAutofit/>
          </a:bodyPr>
          <a:lstStyle>
            <a:lvl1pPr lvl="0" rtl="0">
              <a:lnSpc>
                <a:spcPct val="114000"/>
              </a:lnSpc>
              <a:spcBef>
                <a:spcPts val="0"/>
              </a:spcBef>
              <a:spcAft>
                <a:spcPts val="0"/>
              </a:spcAft>
              <a:buClr>
                <a:schemeClr val="dk1"/>
              </a:buClr>
              <a:buSzPts val="1350"/>
              <a:buFont typeface="Saira Semi Condensed"/>
              <a:buNone/>
              <a:defRPr sz="1800" b="1">
                <a:solidFill>
                  <a:schemeClr val="dk1"/>
                </a:solidFill>
                <a:latin typeface="Saira Semi Condensed"/>
                <a:ea typeface="Saira Semi Condensed"/>
                <a:cs typeface="Saira Semi Condensed"/>
                <a:sym typeface="Saira Semi Condensed"/>
              </a:defRPr>
            </a:lvl1pPr>
            <a:lvl2pPr lvl="1" rtl="0">
              <a:spcBef>
                <a:spcPts val="933"/>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52" name="Google Shape;352;p45"/>
          <p:cNvSpPr txBox="1">
            <a:spLocks noGrp="1"/>
          </p:cNvSpPr>
          <p:nvPr>
            <p:ph type="sldNum" idx="12"/>
          </p:nvPr>
        </p:nvSpPr>
        <p:spPr>
          <a:xfrm>
            <a:off x="11373511" y="6123956"/>
            <a:ext cx="731600" cy="524800"/>
          </a:xfrm>
          <a:prstGeom prst="rect">
            <a:avLst/>
          </a:prstGeom>
        </p:spPr>
        <p:txBody>
          <a:bodyPr spcFirstLastPara="1" wrap="square" lIns="91425" tIns="91425" rIns="91425" bIns="91425" anchor="ctr" anchorCtr="0">
            <a:normAutofit/>
          </a:bodyPr>
          <a:lstStyle>
            <a:lvl1pPr lvl="0" rtl="0">
              <a:buNone/>
              <a:defRPr sz="1067">
                <a:latin typeface="Inter"/>
                <a:ea typeface="Inter"/>
                <a:cs typeface="Inter"/>
                <a:sym typeface="Inter"/>
              </a:defRPr>
            </a:lvl1pPr>
            <a:lvl2pPr lvl="1" rtl="0">
              <a:buNone/>
              <a:defRPr sz="1067">
                <a:latin typeface="Inter"/>
                <a:ea typeface="Inter"/>
                <a:cs typeface="Inter"/>
                <a:sym typeface="Inter"/>
              </a:defRPr>
            </a:lvl2pPr>
            <a:lvl3pPr lvl="2" rtl="0">
              <a:buNone/>
              <a:defRPr sz="1067">
                <a:latin typeface="Inter"/>
                <a:ea typeface="Inter"/>
                <a:cs typeface="Inter"/>
                <a:sym typeface="Inter"/>
              </a:defRPr>
            </a:lvl3pPr>
            <a:lvl4pPr lvl="3" rtl="0">
              <a:buNone/>
              <a:defRPr sz="1067">
                <a:latin typeface="Inter"/>
                <a:ea typeface="Inter"/>
                <a:cs typeface="Inter"/>
                <a:sym typeface="Inter"/>
              </a:defRPr>
            </a:lvl4pPr>
            <a:lvl5pPr lvl="4" rtl="0">
              <a:buNone/>
              <a:defRPr sz="1067">
                <a:latin typeface="Inter"/>
                <a:ea typeface="Inter"/>
                <a:cs typeface="Inter"/>
                <a:sym typeface="Inter"/>
              </a:defRPr>
            </a:lvl5pPr>
            <a:lvl6pPr lvl="5" rtl="0">
              <a:buNone/>
              <a:defRPr sz="1067">
                <a:latin typeface="Inter"/>
                <a:ea typeface="Inter"/>
                <a:cs typeface="Inter"/>
                <a:sym typeface="Inter"/>
              </a:defRPr>
            </a:lvl6pPr>
            <a:lvl7pPr lvl="6" rtl="0">
              <a:buNone/>
              <a:defRPr sz="1067">
                <a:latin typeface="Inter"/>
                <a:ea typeface="Inter"/>
                <a:cs typeface="Inter"/>
                <a:sym typeface="Inter"/>
              </a:defRPr>
            </a:lvl7pPr>
            <a:lvl8pPr lvl="7" rtl="0">
              <a:buNone/>
              <a:defRPr sz="1067">
                <a:latin typeface="Inter"/>
                <a:ea typeface="Inter"/>
                <a:cs typeface="Inter"/>
                <a:sym typeface="Inter"/>
              </a:defRPr>
            </a:lvl8pPr>
            <a:lvl9pPr lvl="8" rtl="0">
              <a:buNone/>
              <a:defRPr sz="1067">
                <a:latin typeface="Inter"/>
                <a:ea typeface="Inter"/>
                <a:cs typeface="Inter"/>
                <a:sym typeface="Inter"/>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836789970"/>
      </p:ext>
    </p:extLst>
  </p:cSld>
  <p:clrMapOvr>
    <a:masterClrMapping/>
  </p:clrMapOvr>
  <p:extLst>
    <p:ext uri="{DCECCB84-F9BA-43D5-87BE-67443E8EF086}">
      <p15:sldGuideLst xmlns:p15="http://schemas.microsoft.com/office/powerpoint/2012/main">
        <p15:guide id="1" orient="horz" pos="1872">
          <p15:clr>
            <a:srgbClr val="E46962"/>
          </p15:clr>
        </p15:guide>
        <p15:guide id="2" pos="2880">
          <p15:clr>
            <a:srgbClr val="E46962"/>
          </p15:clr>
        </p15:guide>
        <p15:guide id="3" pos="391">
          <p15:clr>
            <a:srgbClr val="E46962"/>
          </p15:clr>
        </p15:guide>
        <p15:guide id="4" pos="5369">
          <p15:clr>
            <a:srgbClr val="E46962"/>
          </p15:clr>
        </p15:guide>
        <p15:guide id="5" orient="horz" pos="652">
          <p15:clr>
            <a:srgbClr val="E46962"/>
          </p15:clr>
        </p15:guide>
        <p15:guide id="6" orient="horz" pos="864">
          <p15:clr>
            <a:srgbClr val="E46962"/>
          </p15:clr>
        </p15:guide>
        <p15:guide id="7" orient="horz" pos="2932">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ide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554480"/>
            <a:ext cx="10715368" cy="915612"/>
          </a:xfrm>
        </p:spPr>
        <p:txBody>
          <a:bodyPr/>
          <a:lstStyle>
            <a:lvl1pPr marL="0" indent="0">
              <a:buNone/>
              <a:defRPr i="1">
                <a:latin typeface="Georgia" charset="0"/>
                <a:ea typeface="Georgia" charset="0"/>
                <a:cs typeface="Georgia" charset="0"/>
              </a:defRPr>
            </a:lvl1pPr>
            <a:lvl2pPr marL="5954" indent="0">
              <a:spcBef>
                <a:spcPts val="1800"/>
              </a:spcBef>
              <a:buNone/>
              <a:tabLst/>
              <a:defRPr sz="1200" cap="all" spc="75" baseline="0">
                <a:solidFill>
                  <a:schemeClr val="accent2"/>
                </a:solidFill>
                <a:latin typeface="Oswald" charset="0"/>
                <a:ea typeface="Oswald" charset="0"/>
                <a:cs typeface="Oswald" charset="0"/>
              </a:defRPr>
            </a:lvl2pPr>
          </a:lstStyle>
          <a:p>
            <a:pPr lvl="0"/>
            <a:r>
              <a:rPr lang="en-US"/>
              <a:t>Level 1 text. Bullet is optional and may be removed. Click “indent more” to access additional type styles.</a:t>
            </a:r>
          </a:p>
          <a:p>
            <a:pPr lvl="1"/>
            <a:r>
              <a:rPr lang="en-US"/>
              <a:t>Level 2 headline</a:t>
            </a:r>
          </a:p>
        </p:txBody>
      </p:sp>
      <p:cxnSp>
        <p:nvCxnSpPr>
          <p:cNvPr id="8" name="Straight Connector 7"/>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26228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w/Sticker W/FM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p:txBody>
      </p:sp>
      <p:sp>
        <p:nvSpPr>
          <p:cNvPr id="8" name="Content Placeholder 2"/>
          <p:cNvSpPr>
            <a:spLocks noGrp="1"/>
          </p:cNvSpPr>
          <p:nvPr>
            <p:ph idx="13"/>
          </p:nvPr>
        </p:nvSpPr>
        <p:spPr>
          <a:xfrm>
            <a:off x="615828" y="5825991"/>
            <a:ext cx="10969815" cy="502079"/>
          </a:xfrm>
          <a:solidFill>
            <a:srgbClr val="002060"/>
          </a:solidFill>
        </p:spPr>
        <p:txBody>
          <a:bodyPr anchor="ctr"/>
          <a:lstStyle>
            <a:lvl1pPr marL="0" indent="0" algn="ctr">
              <a:buNone/>
              <a:defRPr b="1" i="1">
                <a:solidFill>
                  <a:srgbClr val="FFFF00"/>
                </a:solidFill>
              </a:defRPr>
            </a:lvl1pPr>
            <a:lvl2pPr marL="457200" indent="0">
              <a:buNone/>
              <a:defRPr>
                <a:solidFill>
                  <a:srgbClr val="FFFF00"/>
                </a:solidFill>
              </a:defRPr>
            </a:lvl2pPr>
            <a:lvl3pPr marL="914400" indent="0">
              <a:buNone/>
              <a:defRPr>
                <a:solidFill>
                  <a:srgbClr val="FFFF00"/>
                </a:solidFill>
              </a:defRPr>
            </a:lvl3pPr>
          </a:lstStyle>
          <a:p>
            <a:pPr lvl="0"/>
            <a:r>
              <a:rPr lang="en-US"/>
              <a:t>Edit Master text styles</a:t>
            </a:r>
          </a:p>
        </p:txBody>
      </p:sp>
      <p:sp>
        <p:nvSpPr>
          <p:cNvPr id="9" name="Slide Number Placeholder 5"/>
          <p:cNvSpPr>
            <a:spLocks noGrp="1"/>
          </p:cNvSpPr>
          <p:nvPr>
            <p:ph type="sldNum" sz="quarter" idx="4"/>
          </p:nvPr>
        </p:nvSpPr>
        <p:spPr>
          <a:xfrm>
            <a:off x="11585643" y="6259398"/>
            <a:ext cx="502024" cy="348954"/>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D1D30055-D36D-42BE-8B71-0974D12AEFF9}" type="slidenum">
              <a:rPr lang="en-US" smtClean="0"/>
              <a:pPr/>
              <a:t>‹#›</a:t>
            </a:fld>
            <a:endParaRPr lang="en-US" dirty="0"/>
          </a:p>
        </p:txBody>
      </p:sp>
      <p:sp>
        <p:nvSpPr>
          <p:cNvPr id="10" name="Date Placeholder 3"/>
          <p:cNvSpPr>
            <a:spLocks noGrp="1"/>
          </p:cNvSpPr>
          <p:nvPr>
            <p:ph type="dt" sz="half" idx="2"/>
          </p:nvPr>
        </p:nvSpPr>
        <p:spPr>
          <a:xfrm>
            <a:off x="9969500" y="826420"/>
            <a:ext cx="1616143"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dirty="0"/>
              <a:t>  </a:t>
            </a:r>
            <a:r>
              <a:rPr lang="en-US" sz="1400" dirty="0">
                <a:solidFill>
                  <a:schemeClr val="tx1"/>
                </a:solidFill>
                <a:latin typeface="Arial" panose="020B0604020202020204" pitchFamily="34" charset="0"/>
                <a:cs typeface="Arial" panose="020B0604020202020204" pitchFamily="34" charset="0"/>
              </a:rPr>
              <a:t> DD </a:t>
            </a:r>
            <a:r>
              <a:rPr lang="en-US" sz="1400" dirty="0" err="1">
                <a:solidFill>
                  <a:schemeClr val="tx1"/>
                </a:solidFill>
                <a:latin typeface="Arial" panose="020B0604020202020204" pitchFamily="34" charset="0"/>
                <a:cs typeface="Arial" panose="020B0604020202020204" pitchFamily="34" charset="0"/>
              </a:rPr>
              <a:t>Mmm</a:t>
            </a:r>
            <a:r>
              <a:rPr lang="en-US" sz="1400" dirty="0">
                <a:solidFill>
                  <a:schemeClr val="tx1"/>
                </a:solidFill>
                <a:latin typeface="Arial" panose="020B0604020202020204" pitchFamily="34" charset="0"/>
                <a:cs typeface="Arial" panose="020B0604020202020204" pitchFamily="34" charset="0"/>
              </a:rPr>
              <a:t> YYYY</a:t>
            </a:r>
          </a:p>
        </p:txBody>
      </p:sp>
    </p:spTree>
    <p:extLst>
      <p:ext uri="{BB962C8B-B14F-4D97-AF65-F5344CB8AC3E}">
        <p14:creationId xmlns:p14="http://schemas.microsoft.com/office/powerpoint/2010/main" val="1192033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Title and Content">
    <p:spTree>
      <p:nvGrpSpPr>
        <p:cNvPr id="1" name=""/>
        <p:cNvGrpSpPr/>
        <p:nvPr/>
      </p:nvGrpSpPr>
      <p:grpSpPr>
        <a:xfrm>
          <a:off x="0" y="0"/>
          <a:ext cx="0" cy="0"/>
          <a:chOff x="0" y="0"/>
          <a:chExt cx="0" cy="0"/>
        </a:xfrm>
      </p:grpSpPr>
      <p:sp>
        <p:nvSpPr>
          <p:cNvPr id="12" name="Content Placeholder 11"/>
          <p:cNvSpPr>
            <a:spLocks noGrp="1"/>
          </p:cNvSpPr>
          <p:nvPr>
            <p:ph sz="quarter" idx="13" hasCustomPrompt="1"/>
          </p:nvPr>
        </p:nvSpPr>
        <p:spPr>
          <a:xfrm>
            <a:off x="3709625" y="4664996"/>
            <a:ext cx="7843952" cy="1411955"/>
          </a:xfrm>
          <a:ln>
            <a:solidFill>
              <a:schemeClr val="tx1"/>
            </a:solidFill>
          </a:ln>
        </p:spPr>
        <p:txBody>
          <a:bodyPr/>
          <a:lstStyle>
            <a:lvl2pPr>
              <a:spcAft>
                <a:spcPts val="0"/>
              </a:spcAft>
              <a:defRPr/>
            </a:lvl2pPr>
            <a:lvl5pPr>
              <a:defRPr>
                <a:latin typeface="Georgia" charset="0"/>
                <a:ea typeface="Georgia" charset="0"/>
                <a:cs typeface="Georgia" charset="0"/>
              </a:defRPr>
            </a:lvl5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p:txBody>
      </p:sp>
      <p:sp>
        <p:nvSpPr>
          <p:cNvPr id="7" name="Title 6"/>
          <p:cNvSpPr>
            <a:spLocks noGrp="1"/>
          </p:cNvSpPr>
          <p:nvPr>
            <p:ph type="title"/>
          </p:nvPr>
        </p:nvSpPr>
        <p:spPr>
          <a:xfrm>
            <a:off x="686649" y="212962"/>
            <a:ext cx="10866921" cy="981308"/>
          </a:xfrm>
        </p:spPr>
        <p:txBody>
          <a:bodyPr/>
          <a:lstStyle/>
          <a:p>
            <a:r>
              <a:rPr lang="en-US"/>
              <a:t>Click to edit Master title style</a:t>
            </a:r>
          </a:p>
        </p:txBody>
      </p:sp>
      <p:sp>
        <p:nvSpPr>
          <p:cNvPr id="6" name="Picture Placeholder 3"/>
          <p:cNvSpPr>
            <a:spLocks noGrp="1"/>
          </p:cNvSpPr>
          <p:nvPr>
            <p:ph type="pic" sz="quarter" idx="14"/>
          </p:nvPr>
        </p:nvSpPr>
        <p:spPr>
          <a:xfrm>
            <a:off x="3709625" y="1331650"/>
            <a:ext cx="7843952" cy="3266984"/>
          </a:xfrm>
          <a:solidFill>
            <a:schemeClr val="bg1"/>
          </a:solidFill>
          <a:ln>
            <a:solidFill>
              <a:schemeClr val="tx1"/>
            </a:solidFill>
          </a:ln>
        </p:spPr>
        <p:txBody>
          <a:bodyPr/>
          <a:lstStyle/>
          <a:p>
            <a:r>
              <a:rPr lang="en-US"/>
              <a:t>Click icon to add picture</a:t>
            </a:r>
          </a:p>
        </p:txBody>
      </p:sp>
      <p:graphicFrame>
        <p:nvGraphicFramePr>
          <p:cNvPr id="5" name="Table 10">
            <a:extLst>
              <a:ext uri="{FF2B5EF4-FFF2-40B4-BE49-F238E27FC236}">
                <a16:creationId xmlns:a16="http://schemas.microsoft.com/office/drawing/2014/main" id="{D417B830-7D43-084F-C107-E8CCB9217D1A}"/>
              </a:ext>
            </a:extLst>
          </p:cNvPr>
          <p:cNvGraphicFramePr>
            <a:graphicFrameLocks noGrp="1" noChangeAspect="1"/>
          </p:cNvGraphicFramePr>
          <p:nvPr userDrawn="1">
            <p:extLst>
              <p:ext uri="{D42A27DB-BD31-4B8C-83A1-F6EECF244321}">
                <p14:modId xmlns:p14="http://schemas.microsoft.com/office/powerpoint/2010/main" val="2256381500"/>
              </p:ext>
            </p:extLst>
          </p:nvPr>
        </p:nvGraphicFramePr>
        <p:xfrm>
          <a:off x="393289" y="1331651"/>
          <a:ext cx="3316336" cy="4771673"/>
        </p:xfrm>
        <a:graphic>
          <a:graphicData uri="http://schemas.openxmlformats.org/drawingml/2006/table">
            <a:tbl>
              <a:tblPr firstRow="1" bandRow="1">
                <a:tableStyleId>{5C22544A-7EE6-4342-B048-85BDC9FD1C3A}</a:tableStyleId>
              </a:tblPr>
              <a:tblGrid>
                <a:gridCol w="415455">
                  <a:extLst>
                    <a:ext uri="{9D8B030D-6E8A-4147-A177-3AD203B41FA5}">
                      <a16:colId xmlns:a16="http://schemas.microsoft.com/office/drawing/2014/main" val="1017667007"/>
                    </a:ext>
                  </a:extLst>
                </a:gridCol>
                <a:gridCol w="2900881">
                  <a:extLst>
                    <a:ext uri="{9D8B030D-6E8A-4147-A177-3AD203B41FA5}">
                      <a16:colId xmlns:a16="http://schemas.microsoft.com/office/drawing/2014/main" val="2555622298"/>
                    </a:ext>
                  </a:extLst>
                </a:gridCol>
              </a:tblGrid>
              <a:tr h="368358">
                <a:tc>
                  <a:txBody>
                    <a:bodyPr/>
                    <a:lstStyle/>
                    <a:p>
                      <a:endParaRPr lang="en-US"/>
                    </a:p>
                  </a:txBody>
                  <a:tcPr/>
                </a:tc>
                <a:tc>
                  <a:txBody>
                    <a:bodyPr/>
                    <a:lstStyle/>
                    <a:p>
                      <a:pPr lvl="0"/>
                      <a:r>
                        <a:rPr lang="en-US" sz="1600"/>
                        <a:t>This Model Supports:</a:t>
                      </a:r>
                    </a:p>
                  </a:txBody>
                  <a:tcPr/>
                </a:tc>
                <a:extLst>
                  <a:ext uri="{0D108BD9-81ED-4DB2-BD59-A6C34878D82A}">
                    <a16:rowId xmlns:a16="http://schemas.microsoft.com/office/drawing/2014/main" val="3774936651"/>
                  </a:ext>
                </a:extLst>
              </a:tr>
              <a:tr h="608502">
                <a:tc>
                  <a:txBody>
                    <a:bodyPr/>
                    <a:lstStyle/>
                    <a:p>
                      <a:endParaRPr lang="en-US"/>
                    </a:p>
                  </a:txBody>
                  <a:tcPr/>
                </a:tc>
                <a:tc>
                  <a:txBody>
                    <a:bodyPr/>
                    <a:lstStyle/>
                    <a:p>
                      <a:pPr lvl="0"/>
                      <a:r>
                        <a:rPr lang="en-US" sz="1200"/>
                        <a:t>Communication to ACC &amp; JFACCs</a:t>
                      </a:r>
                    </a:p>
                  </a:txBody>
                  <a:tcPr/>
                </a:tc>
                <a:extLst>
                  <a:ext uri="{0D108BD9-81ED-4DB2-BD59-A6C34878D82A}">
                    <a16:rowId xmlns:a16="http://schemas.microsoft.com/office/drawing/2014/main" val="1146486393"/>
                  </a:ext>
                </a:extLst>
              </a:tr>
              <a:tr h="608502">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Communication to Joint / Coalition</a:t>
                      </a:r>
                    </a:p>
                  </a:txBody>
                  <a:tcPr/>
                </a:tc>
                <a:extLst>
                  <a:ext uri="{0D108BD9-81ED-4DB2-BD59-A6C34878D82A}">
                    <a16:rowId xmlns:a16="http://schemas.microsoft.com/office/drawing/2014/main" val="4179294748"/>
                  </a:ext>
                </a:extLst>
              </a:tr>
              <a:tr h="608502">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Communication within Kessel Run</a:t>
                      </a:r>
                    </a:p>
                  </a:txBody>
                  <a:tcPr/>
                </a:tc>
                <a:extLst>
                  <a:ext uri="{0D108BD9-81ED-4DB2-BD59-A6C34878D82A}">
                    <a16:rowId xmlns:a16="http://schemas.microsoft.com/office/drawing/2014/main" val="291968818"/>
                  </a:ext>
                </a:extLst>
              </a:tr>
              <a:tr h="608502">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Direction on what to code / data to interface with</a:t>
                      </a:r>
                    </a:p>
                  </a:txBody>
                  <a:tcPr/>
                </a:tc>
                <a:extLst>
                  <a:ext uri="{0D108BD9-81ED-4DB2-BD59-A6C34878D82A}">
                    <a16:rowId xmlns:a16="http://schemas.microsoft.com/office/drawing/2014/main" val="3210746049"/>
                  </a:ext>
                </a:extLst>
              </a:tr>
              <a:tr h="601869">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Requirements Traceability for Warfighter &amp; DOT&amp;E</a:t>
                      </a:r>
                    </a:p>
                  </a:txBody>
                  <a:tcPr/>
                </a:tc>
                <a:extLst>
                  <a:ext uri="{0D108BD9-81ED-4DB2-BD59-A6C34878D82A}">
                    <a16:rowId xmlns:a16="http://schemas.microsoft.com/office/drawing/2014/main" val="1490205036"/>
                  </a:ext>
                </a:extLst>
              </a:tr>
              <a:tr h="608502">
                <a:tc>
                  <a:txBody>
                    <a:bodyPr/>
                    <a:lstStyle/>
                    <a:p>
                      <a:endParaRPr lang="en-US"/>
                    </a:p>
                  </a:txBody>
                  <a:tcPr/>
                </a:tc>
                <a:tc>
                  <a:txBody>
                    <a:bodyPr/>
                    <a:lstStyle/>
                    <a:p>
                      <a:r>
                        <a:rPr lang="en-US" sz="1200"/>
                        <a:t>Before / After – Process, Software, Data, System</a:t>
                      </a:r>
                    </a:p>
                  </a:txBody>
                  <a:tcPr/>
                </a:tc>
                <a:extLst>
                  <a:ext uri="{0D108BD9-81ED-4DB2-BD59-A6C34878D82A}">
                    <a16:rowId xmlns:a16="http://schemas.microsoft.com/office/drawing/2014/main" val="4067649336"/>
                  </a:ext>
                </a:extLst>
              </a:tr>
              <a:tr h="383219">
                <a:tc>
                  <a:txBody>
                    <a:bodyPr/>
                    <a:lstStyle/>
                    <a:p>
                      <a:endParaRPr lang="en-US"/>
                    </a:p>
                  </a:txBody>
                  <a:tcPr/>
                </a:tc>
                <a:tc>
                  <a:txBody>
                    <a:bodyPr/>
                    <a:lstStyle/>
                    <a:p>
                      <a:r>
                        <a:rPr lang="en-US" sz="1200"/>
                        <a:t>Cost Reduction Analysis</a:t>
                      </a:r>
                    </a:p>
                  </a:txBody>
                  <a:tcPr/>
                </a:tc>
                <a:extLst>
                  <a:ext uri="{0D108BD9-81ED-4DB2-BD59-A6C34878D82A}">
                    <a16:rowId xmlns:a16="http://schemas.microsoft.com/office/drawing/2014/main" val="3452403500"/>
                  </a:ext>
                </a:extLst>
              </a:tr>
              <a:tr h="375717">
                <a:tc>
                  <a:txBody>
                    <a:bodyPr/>
                    <a:lstStyle/>
                    <a:p>
                      <a:endParaRPr lang="en-US"/>
                    </a:p>
                  </a:txBody>
                  <a:tcPr/>
                </a:tc>
                <a:tc>
                  <a:txBody>
                    <a:bodyPr/>
                    <a:lstStyle/>
                    <a:p>
                      <a:r>
                        <a:rPr lang="en-US" sz="1200" err="1"/>
                        <a:t>Poss</a:t>
                      </a:r>
                      <a:r>
                        <a:rPr lang="en-US" sz="1200"/>
                        <a:t> Manpower Savings</a:t>
                      </a:r>
                    </a:p>
                  </a:txBody>
                  <a:tcPr/>
                </a:tc>
                <a:extLst>
                  <a:ext uri="{0D108BD9-81ED-4DB2-BD59-A6C34878D82A}">
                    <a16:rowId xmlns:a16="http://schemas.microsoft.com/office/drawing/2014/main" val="2209270804"/>
                  </a:ext>
                </a:extLst>
              </a:tr>
            </a:tbl>
          </a:graphicData>
        </a:graphic>
      </p:graphicFrame>
    </p:spTree>
    <p:extLst>
      <p:ext uri="{BB962C8B-B14F-4D97-AF65-F5344CB8AC3E}">
        <p14:creationId xmlns:p14="http://schemas.microsoft.com/office/powerpoint/2010/main" val="36537887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hoto Title and Content">
    <p:spTree>
      <p:nvGrpSpPr>
        <p:cNvPr id="1" name=""/>
        <p:cNvGrpSpPr/>
        <p:nvPr/>
      </p:nvGrpSpPr>
      <p:grpSpPr>
        <a:xfrm>
          <a:off x="0" y="0"/>
          <a:ext cx="0" cy="0"/>
          <a:chOff x="0" y="0"/>
          <a:chExt cx="0" cy="0"/>
        </a:xfrm>
      </p:grpSpPr>
      <p:sp>
        <p:nvSpPr>
          <p:cNvPr id="12" name="Content Placeholder 11"/>
          <p:cNvSpPr>
            <a:spLocks noGrp="1"/>
          </p:cNvSpPr>
          <p:nvPr>
            <p:ph sz="quarter" idx="13" hasCustomPrompt="1"/>
          </p:nvPr>
        </p:nvSpPr>
        <p:spPr>
          <a:xfrm>
            <a:off x="3630969" y="4664996"/>
            <a:ext cx="7922609" cy="1411955"/>
          </a:xfrm>
          <a:ln>
            <a:solidFill>
              <a:schemeClr val="tx1"/>
            </a:solidFill>
          </a:ln>
        </p:spPr>
        <p:txBody>
          <a:bodyPr/>
          <a:lstStyle>
            <a:lvl2pPr>
              <a:spcAft>
                <a:spcPts val="0"/>
              </a:spcAft>
              <a:defRPr/>
            </a:lvl2pPr>
            <a:lvl5pPr>
              <a:defRPr>
                <a:latin typeface="Georgia" charset="0"/>
                <a:ea typeface="Georgia" charset="0"/>
                <a:cs typeface="Georgia" charset="0"/>
              </a:defRPr>
            </a:lvl5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p:txBody>
      </p:sp>
      <p:sp>
        <p:nvSpPr>
          <p:cNvPr id="7" name="Title 6"/>
          <p:cNvSpPr>
            <a:spLocks noGrp="1"/>
          </p:cNvSpPr>
          <p:nvPr>
            <p:ph type="title"/>
          </p:nvPr>
        </p:nvSpPr>
        <p:spPr>
          <a:xfrm>
            <a:off x="686649" y="212962"/>
            <a:ext cx="10866921" cy="981308"/>
          </a:xfrm>
        </p:spPr>
        <p:txBody>
          <a:bodyPr/>
          <a:lstStyle>
            <a:lvl1pPr>
              <a:defRPr/>
            </a:lvl1pPr>
          </a:lstStyle>
          <a:p>
            <a:r>
              <a:rPr lang="en-US"/>
              <a:t>Click to edit Master title style</a:t>
            </a:r>
          </a:p>
        </p:txBody>
      </p:sp>
      <p:sp>
        <p:nvSpPr>
          <p:cNvPr id="6" name="Picture Placeholder 3"/>
          <p:cNvSpPr>
            <a:spLocks noGrp="1"/>
          </p:cNvSpPr>
          <p:nvPr>
            <p:ph type="pic" sz="quarter" idx="14"/>
          </p:nvPr>
        </p:nvSpPr>
        <p:spPr>
          <a:xfrm>
            <a:off x="3630968" y="1331650"/>
            <a:ext cx="7922600" cy="3266984"/>
          </a:xfrm>
          <a:solidFill>
            <a:schemeClr val="bg1"/>
          </a:solidFill>
          <a:ln>
            <a:solidFill>
              <a:schemeClr val="tx1"/>
            </a:solidFill>
          </a:ln>
        </p:spPr>
        <p:txBody>
          <a:bodyPr/>
          <a:lstStyle/>
          <a:p>
            <a:r>
              <a:rPr lang="en-US"/>
              <a:t>Click icon to add picture</a:t>
            </a:r>
          </a:p>
        </p:txBody>
      </p:sp>
      <p:graphicFrame>
        <p:nvGraphicFramePr>
          <p:cNvPr id="5" name="Table 10">
            <a:extLst>
              <a:ext uri="{FF2B5EF4-FFF2-40B4-BE49-F238E27FC236}">
                <a16:creationId xmlns:a16="http://schemas.microsoft.com/office/drawing/2014/main" id="{D417B830-7D43-084F-C107-E8CCB9217D1A}"/>
              </a:ext>
            </a:extLst>
          </p:cNvPr>
          <p:cNvGraphicFramePr>
            <a:graphicFrameLocks noGrp="1" noChangeAspect="1"/>
          </p:cNvGraphicFramePr>
          <p:nvPr userDrawn="1">
            <p:extLst>
              <p:ext uri="{D42A27DB-BD31-4B8C-83A1-F6EECF244321}">
                <p14:modId xmlns:p14="http://schemas.microsoft.com/office/powerpoint/2010/main" val="1867786557"/>
              </p:ext>
            </p:extLst>
          </p:nvPr>
        </p:nvGraphicFramePr>
        <p:xfrm>
          <a:off x="365760" y="1331650"/>
          <a:ext cx="3265208" cy="5069151"/>
        </p:xfrm>
        <a:graphic>
          <a:graphicData uri="http://schemas.openxmlformats.org/drawingml/2006/table">
            <a:tbl>
              <a:tblPr firstRow="1" bandRow="1">
                <a:tableStyleId>{FABFCF23-3B69-468F-B69F-88F6DE6A72F2}</a:tableStyleId>
              </a:tblPr>
              <a:tblGrid>
                <a:gridCol w="409052">
                  <a:extLst>
                    <a:ext uri="{9D8B030D-6E8A-4147-A177-3AD203B41FA5}">
                      <a16:colId xmlns:a16="http://schemas.microsoft.com/office/drawing/2014/main" val="1017667007"/>
                    </a:ext>
                  </a:extLst>
                </a:gridCol>
                <a:gridCol w="2856156">
                  <a:extLst>
                    <a:ext uri="{9D8B030D-6E8A-4147-A177-3AD203B41FA5}">
                      <a16:colId xmlns:a16="http://schemas.microsoft.com/office/drawing/2014/main" val="2555622298"/>
                    </a:ext>
                  </a:extLst>
                </a:gridCol>
              </a:tblGrid>
              <a:tr h="401035">
                <a:tc>
                  <a:txBody>
                    <a:bodyPr/>
                    <a:lstStyle/>
                    <a:p>
                      <a:endParaRPr lang="en-US"/>
                    </a:p>
                  </a:txBody>
                  <a:tcPr/>
                </a:tc>
                <a:tc>
                  <a:txBody>
                    <a:bodyPr/>
                    <a:lstStyle/>
                    <a:p>
                      <a:pPr lvl="0"/>
                      <a:r>
                        <a:rPr lang="en-US" sz="1600"/>
                        <a:t>This Model Supports:</a:t>
                      </a:r>
                    </a:p>
                  </a:txBody>
                  <a:tcPr/>
                </a:tc>
                <a:extLst>
                  <a:ext uri="{0D108BD9-81ED-4DB2-BD59-A6C34878D82A}">
                    <a16:rowId xmlns:a16="http://schemas.microsoft.com/office/drawing/2014/main" val="3774936651"/>
                  </a:ext>
                </a:extLst>
              </a:tr>
              <a:tr h="662482">
                <a:tc>
                  <a:txBody>
                    <a:bodyPr/>
                    <a:lstStyle/>
                    <a:p>
                      <a:endParaRPr lang="en-US"/>
                    </a:p>
                  </a:txBody>
                  <a:tcPr/>
                </a:tc>
                <a:tc>
                  <a:txBody>
                    <a:bodyPr/>
                    <a:lstStyle/>
                    <a:p>
                      <a:pPr lvl="0"/>
                      <a:r>
                        <a:rPr lang="en-US" sz="1200"/>
                        <a:t>Communication to Board &amp; Management</a:t>
                      </a:r>
                    </a:p>
                  </a:txBody>
                  <a:tcPr/>
                </a:tc>
                <a:extLst>
                  <a:ext uri="{0D108BD9-81ED-4DB2-BD59-A6C34878D82A}">
                    <a16:rowId xmlns:a16="http://schemas.microsoft.com/office/drawing/2014/main" val="1146486393"/>
                  </a:ext>
                </a:extLst>
              </a:tr>
              <a:tr h="895964">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Communication to Investment Execution Team</a:t>
                      </a:r>
                    </a:p>
                  </a:txBody>
                  <a:tcPr/>
                </a:tc>
                <a:extLst>
                  <a:ext uri="{0D108BD9-81ED-4DB2-BD59-A6C34878D82A}">
                    <a16:rowId xmlns:a16="http://schemas.microsoft.com/office/drawing/2014/main" val="4179294748"/>
                  </a:ext>
                </a:extLst>
              </a:tr>
              <a:tr h="662482">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Communication to Gov </a:t>
                      </a:r>
                      <a:r>
                        <a:rPr lang="en-US" sz="1200" err="1"/>
                        <a:t>Acq</a:t>
                      </a:r>
                      <a:r>
                        <a:rPr lang="en-US" sz="1200"/>
                        <a:t> Team / Stakeholder</a:t>
                      </a:r>
                    </a:p>
                  </a:txBody>
                  <a:tcPr/>
                </a:tc>
                <a:extLst>
                  <a:ext uri="{0D108BD9-81ED-4DB2-BD59-A6C34878D82A}">
                    <a16:rowId xmlns:a16="http://schemas.microsoft.com/office/drawing/2014/main" val="291968818"/>
                  </a:ext>
                </a:extLst>
              </a:tr>
              <a:tr h="895964">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Direction on what to code / data to interface with</a:t>
                      </a:r>
                    </a:p>
                  </a:txBody>
                  <a:tcPr/>
                </a:tc>
                <a:extLst>
                  <a:ext uri="{0D108BD9-81ED-4DB2-BD59-A6C34878D82A}">
                    <a16:rowId xmlns:a16="http://schemas.microsoft.com/office/drawing/2014/main" val="3210746049"/>
                  </a:ext>
                </a:extLst>
              </a:tr>
              <a:tr h="655260">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Requirements traceability &amp; alignment</a:t>
                      </a:r>
                    </a:p>
                  </a:txBody>
                  <a:tcPr/>
                </a:tc>
                <a:extLst>
                  <a:ext uri="{0D108BD9-81ED-4DB2-BD59-A6C34878D82A}">
                    <a16:rowId xmlns:a16="http://schemas.microsoft.com/office/drawing/2014/main" val="1490205036"/>
                  </a:ext>
                </a:extLst>
              </a:tr>
              <a:tr h="895964">
                <a:tc>
                  <a:txBody>
                    <a:bodyPr/>
                    <a:lstStyle/>
                    <a:p>
                      <a:endParaRPr lang="en-US"/>
                    </a:p>
                  </a:txBody>
                  <a:tcPr/>
                </a:tc>
                <a:tc>
                  <a:txBody>
                    <a:bodyPr/>
                    <a:lstStyle/>
                    <a:p>
                      <a:r>
                        <a:rPr lang="en-US" sz="1200"/>
                        <a:t>Ability to generate system cost estimate for client</a:t>
                      </a:r>
                    </a:p>
                  </a:txBody>
                  <a:tcPr/>
                </a:tc>
                <a:extLst>
                  <a:ext uri="{0D108BD9-81ED-4DB2-BD59-A6C34878D82A}">
                    <a16:rowId xmlns:a16="http://schemas.microsoft.com/office/drawing/2014/main" val="4067649336"/>
                  </a:ext>
                </a:extLst>
              </a:tr>
            </a:tbl>
          </a:graphicData>
        </a:graphic>
      </p:graphicFrame>
      <p:sp>
        <p:nvSpPr>
          <p:cNvPr id="2" name="Rectangle 1">
            <a:extLst>
              <a:ext uri="{FF2B5EF4-FFF2-40B4-BE49-F238E27FC236}">
                <a16:creationId xmlns:a16="http://schemas.microsoft.com/office/drawing/2014/main" id="{4786D9FF-094D-7126-598C-091CDC0F7AC1}"/>
              </a:ext>
            </a:extLst>
          </p:cNvPr>
          <p:cNvSpPr/>
          <p:nvPr userDrawn="1"/>
        </p:nvSpPr>
        <p:spPr>
          <a:xfrm>
            <a:off x="0" y="0"/>
            <a:ext cx="365760" cy="6858000"/>
          </a:xfrm>
          <a:prstGeom prst="rect">
            <a:avLst/>
          </a:prstGeom>
          <a:ln w="9525">
            <a:round/>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1871581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Photo Title and Content">
    <p:spTree>
      <p:nvGrpSpPr>
        <p:cNvPr id="1" name=""/>
        <p:cNvGrpSpPr/>
        <p:nvPr/>
      </p:nvGrpSpPr>
      <p:grpSpPr>
        <a:xfrm>
          <a:off x="0" y="0"/>
          <a:ext cx="0" cy="0"/>
          <a:chOff x="0" y="0"/>
          <a:chExt cx="0" cy="0"/>
        </a:xfrm>
      </p:grpSpPr>
      <p:sp>
        <p:nvSpPr>
          <p:cNvPr id="12" name="Content Placeholder 11"/>
          <p:cNvSpPr>
            <a:spLocks noGrp="1"/>
          </p:cNvSpPr>
          <p:nvPr>
            <p:ph sz="quarter" idx="13" hasCustomPrompt="1"/>
          </p:nvPr>
        </p:nvSpPr>
        <p:spPr>
          <a:xfrm>
            <a:off x="3630959" y="4598634"/>
            <a:ext cx="7922609" cy="1802166"/>
          </a:xfrm>
          <a:ln>
            <a:solidFill>
              <a:schemeClr val="tx1"/>
            </a:solidFill>
          </a:ln>
        </p:spPr>
        <p:txBody>
          <a:bodyPr/>
          <a:lstStyle>
            <a:lvl2pPr>
              <a:spcAft>
                <a:spcPts val="0"/>
              </a:spcAft>
              <a:defRPr/>
            </a:lvl2pPr>
            <a:lvl5pPr>
              <a:defRPr>
                <a:latin typeface="Georgia" charset="0"/>
                <a:ea typeface="Georgia" charset="0"/>
                <a:cs typeface="Georgia" charset="0"/>
              </a:defRPr>
            </a:lvl5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p:txBody>
      </p:sp>
      <p:sp>
        <p:nvSpPr>
          <p:cNvPr id="7" name="Title 6"/>
          <p:cNvSpPr>
            <a:spLocks noGrp="1"/>
          </p:cNvSpPr>
          <p:nvPr>
            <p:ph type="title"/>
          </p:nvPr>
        </p:nvSpPr>
        <p:spPr>
          <a:xfrm>
            <a:off x="686649" y="212962"/>
            <a:ext cx="10866921" cy="981308"/>
          </a:xfrm>
        </p:spPr>
        <p:txBody>
          <a:bodyPr/>
          <a:lstStyle>
            <a:lvl1pPr>
              <a:defRPr/>
            </a:lvl1pPr>
          </a:lstStyle>
          <a:p>
            <a:r>
              <a:rPr lang="en-US"/>
              <a:t>Click to edit Master title style</a:t>
            </a:r>
          </a:p>
        </p:txBody>
      </p:sp>
      <p:sp>
        <p:nvSpPr>
          <p:cNvPr id="6" name="Picture Placeholder 3"/>
          <p:cNvSpPr>
            <a:spLocks noGrp="1"/>
          </p:cNvSpPr>
          <p:nvPr>
            <p:ph type="pic" sz="quarter" idx="14"/>
          </p:nvPr>
        </p:nvSpPr>
        <p:spPr>
          <a:xfrm>
            <a:off x="3630968" y="1331650"/>
            <a:ext cx="7922600" cy="3266984"/>
          </a:xfrm>
          <a:solidFill>
            <a:schemeClr val="bg1"/>
          </a:solidFill>
          <a:ln>
            <a:solidFill>
              <a:schemeClr val="tx1"/>
            </a:solidFill>
          </a:ln>
        </p:spPr>
        <p:txBody>
          <a:bodyPr/>
          <a:lstStyle/>
          <a:p>
            <a:r>
              <a:rPr lang="en-US"/>
              <a:t>Click icon to add picture</a:t>
            </a:r>
          </a:p>
        </p:txBody>
      </p:sp>
      <p:graphicFrame>
        <p:nvGraphicFramePr>
          <p:cNvPr id="5" name="Table 10">
            <a:extLst>
              <a:ext uri="{FF2B5EF4-FFF2-40B4-BE49-F238E27FC236}">
                <a16:creationId xmlns:a16="http://schemas.microsoft.com/office/drawing/2014/main" id="{D417B830-7D43-084F-C107-E8CCB9217D1A}"/>
              </a:ext>
            </a:extLst>
          </p:cNvPr>
          <p:cNvGraphicFramePr>
            <a:graphicFrameLocks noGrp="1" noChangeAspect="1"/>
          </p:cNvGraphicFramePr>
          <p:nvPr userDrawn="1">
            <p:extLst>
              <p:ext uri="{D42A27DB-BD31-4B8C-83A1-F6EECF244321}">
                <p14:modId xmlns:p14="http://schemas.microsoft.com/office/powerpoint/2010/main" val="2054214340"/>
              </p:ext>
            </p:extLst>
          </p:nvPr>
        </p:nvGraphicFramePr>
        <p:xfrm>
          <a:off x="368272" y="1265530"/>
          <a:ext cx="3262698" cy="5135268"/>
        </p:xfrm>
        <a:graphic>
          <a:graphicData uri="http://schemas.openxmlformats.org/drawingml/2006/table">
            <a:tbl>
              <a:tblPr firstRow="1" bandRow="1">
                <a:tableStyleId>{10A1B5D5-9B99-4C35-A422-299274C87663}</a:tableStyleId>
              </a:tblPr>
              <a:tblGrid>
                <a:gridCol w="408737">
                  <a:extLst>
                    <a:ext uri="{9D8B030D-6E8A-4147-A177-3AD203B41FA5}">
                      <a16:colId xmlns:a16="http://schemas.microsoft.com/office/drawing/2014/main" val="1017667007"/>
                    </a:ext>
                  </a:extLst>
                </a:gridCol>
                <a:gridCol w="2853961">
                  <a:extLst>
                    <a:ext uri="{9D8B030D-6E8A-4147-A177-3AD203B41FA5}">
                      <a16:colId xmlns:a16="http://schemas.microsoft.com/office/drawing/2014/main" val="2555622298"/>
                    </a:ext>
                  </a:extLst>
                </a:gridCol>
              </a:tblGrid>
              <a:tr h="350641">
                <a:tc>
                  <a:txBody>
                    <a:bodyPr/>
                    <a:lstStyle/>
                    <a:p>
                      <a:endParaRPr lang="en-US"/>
                    </a:p>
                  </a:txBody>
                  <a:tcPr/>
                </a:tc>
                <a:tc>
                  <a:txBody>
                    <a:bodyPr/>
                    <a:lstStyle/>
                    <a:p>
                      <a:pPr lvl="0"/>
                      <a:r>
                        <a:rPr lang="en-US" sz="1600"/>
                        <a:t>This Model Supports:</a:t>
                      </a:r>
                    </a:p>
                  </a:txBody>
                  <a:tcPr/>
                </a:tc>
                <a:extLst>
                  <a:ext uri="{0D108BD9-81ED-4DB2-BD59-A6C34878D82A}">
                    <a16:rowId xmlns:a16="http://schemas.microsoft.com/office/drawing/2014/main" val="3774936651"/>
                  </a:ext>
                </a:extLst>
              </a:tr>
              <a:tr h="550957">
                <a:tc>
                  <a:txBody>
                    <a:bodyPr/>
                    <a:lstStyle/>
                    <a:p>
                      <a:endParaRPr lang="en-US"/>
                    </a:p>
                  </a:txBody>
                  <a:tcPr/>
                </a:tc>
                <a:tc>
                  <a:txBody>
                    <a:bodyPr/>
                    <a:lstStyle/>
                    <a:p>
                      <a:pPr lvl="0"/>
                      <a:r>
                        <a:rPr lang="en-US" sz="1200"/>
                        <a:t>Communication to AF &amp; MAJCOMs</a:t>
                      </a:r>
                    </a:p>
                  </a:txBody>
                  <a:tcPr/>
                </a:tc>
                <a:extLst>
                  <a:ext uri="{0D108BD9-81ED-4DB2-BD59-A6C34878D82A}">
                    <a16:rowId xmlns:a16="http://schemas.microsoft.com/office/drawing/2014/main" val="1146486393"/>
                  </a:ext>
                </a:extLst>
              </a:tr>
              <a:tr h="550957">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Communication to Joint / Coalition</a:t>
                      </a:r>
                    </a:p>
                  </a:txBody>
                  <a:tcPr/>
                </a:tc>
                <a:extLst>
                  <a:ext uri="{0D108BD9-81ED-4DB2-BD59-A6C34878D82A}">
                    <a16:rowId xmlns:a16="http://schemas.microsoft.com/office/drawing/2014/main" val="4179294748"/>
                  </a:ext>
                </a:extLst>
              </a:tr>
              <a:tr h="550957">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Communication within Government </a:t>
                      </a:r>
                      <a:r>
                        <a:rPr lang="en-US" sz="1200" err="1"/>
                        <a:t>Acq</a:t>
                      </a:r>
                      <a:r>
                        <a:rPr lang="en-US" sz="1200"/>
                        <a:t> Org</a:t>
                      </a:r>
                    </a:p>
                  </a:txBody>
                  <a:tcPr/>
                </a:tc>
                <a:extLst>
                  <a:ext uri="{0D108BD9-81ED-4DB2-BD59-A6C34878D82A}">
                    <a16:rowId xmlns:a16="http://schemas.microsoft.com/office/drawing/2014/main" val="291968818"/>
                  </a:ext>
                </a:extLst>
              </a:tr>
              <a:tr h="782939">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Communication to Gov </a:t>
                      </a:r>
                      <a:r>
                        <a:rPr lang="en-US" sz="1200" err="1"/>
                        <a:t>Acq</a:t>
                      </a:r>
                      <a:r>
                        <a:rPr lang="en-US" sz="1200"/>
                        <a:t> Team / Stakeholder</a:t>
                      </a:r>
                    </a:p>
                  </a:txBody>
                  <a:tcPr/>
                </a:tc>
                <a:extLst>
                  <a:ext uri="{0D108BD9-81ED-4DB2-BD59-A6C34878D82A}">
                    <a16:rowId xmlns:a16="http://schemas.microsoft.com/office/drawing/2014/main" val="424743231"/>
                  </a:ext>
                </a:extLst>
              </a:tr>
              <a:tr h="782939">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Direction on what to code / data to interface with</a:t>
                      </a:r>
                    </a:p>
                  </a:txBody>
                  <a:tcPr/>
                </a:tc>
                <a:extLst>
                  <a:ext uri="{0D108BD9-81ED-4DB2-BD59-A6C34878D82A}">
                    <a16:rowId xmlns:a16="http://schemas.microsoft.com/office/drawing/2014/main" val="3210746049"/>
                  </a:ext>
                </a:extLst>
              </a:tr>
              <a:tr h="782939">
                <a:tc>
                  <a:txBody>
                    <a:bodyPr/>
                    <a:lstStyle/>
                    <a:p>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Requirements traceability &amp; alignment</a:t>
                      </a:r>
                    </a:p>
                  </a:txBody>
                  <a:tcPr/>
                </a:tc>
                <a:extLst>
                  <a:ext uri="{0D108BD9-81ED-4DB2-BD59-A6C34878D82A}">
                    <a16:rowId xmlns:a16="http://schemas.microsoft.com/office/drawing/2014/main" val="1490205036"/>
                  </a:ext>
                </a:extLst>
              </a:tr>
              <a:tr h="782939">
                <a:tc>
                  <a:txBody>
                    <a:bodyPr/>
                    <a:lstStyle/>
                    <a:p>
                      <a:endParaRPr lang="en-US"/>
                    </a:p>
                  </a:txBody>
                  <a:tcPr/>
                </a:tc>
                <a:tc>
                  <a:txBody>
                    <a:bodyPr/>
                    <a:lstStyle/>
                    <a:p>
                      <a:r>
                        <a:rPr lang="en-US" sz="1200"/>
                        <a:t>Ability to generate system cost estimate for client</a:t>
                      </a:r>
                    </a:p>
                  </a:txBody>
                  <a:tcPr/>
                </a:tc>
                <a:extLst>
                  <a:ext uri="{0D108BD9-81ED-4DB2-BD59-A6C34878D82A}">
                    <a16:rowId xmlns:a16="http://schemas.microsoft.com/office/drawing/2014/main" val="4067649336"/>
                  </a:ext>
                </a:extLst>
              </a:tr>
            </a:tbl>
          </a:graphicData>
        </a:graphic>
      </p:graphicFrame>
      <p:sp>
        <p:nvSpPr>
          <p:cNvPr id="2" name="Rectangle 1">
            <a:extLst>
              <a:ext uri="{FF2B5EF4-FFF2-40B4-BE49-F238E27FC236}">
                <a16:creationId xmlns:a16="http://schemas.microsoft.com/office/drawing/2014/main" id="{4786D9FF-094D-7126-598C-091CDC0F7AC1}"/>
              </a:ext>
            </a:extLst>
          </p:cNvPr>
          <p:cNvSpPr/>
          <p:nvPr userDrawn="1"/>
        </p:nvSpPr>
        <p:spPr>
          <a:xfrm>
            <a:off x="0" y="0"/>
            <a:ext cx="365760" cy="6858000"/>
          </a:xfrm>
          <a:prstGeom prst="rect">
            <a:avLst/>
          </a:prstGeom>
          <a:ln w="9525">
            <a:round/>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472640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idescreen section divider">
    <p:spTree>
      <p:nvGrpSpPr>
        <p:cNvPr id="1" name=""/>
        <p:cNvGrpSpPr/>
        <p:nvPr/>
      </p:nvGrpSpPr>
      <p:grpSpPr>
        <a:xfrm>
          <a:off x="0" y="0"/>
          <a:ext cx="0" cy="0"/>
          <a:chOff x="0" y="0"/>
          <a:chExt cx="0" cy="0"/>
        </a:xfrm>
      </p:grpSpPr>
      <p:sp>
        <p:nvSpPr>
          <p:cNvPr id="8" name="Rectangle 7"/>
          <p:cNvSpPr/>
          <p:nvPr userDrawn="1"/>
        </p:nvSpPr>
        <p:spPr>
          <a:xfrm>
            <a:off x="445168" y="2"/>
            <a:ext cx="11746832" cy="6148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hasCustomPrompt="1"/>
          </p:nvPr>
        </p:nvSpPr>
        <p:spPr>
          <a:xfrm>
            <a:off x="830179" y="3268988"/>
            <a:ext cx="10723391" cy="981308"/>
          </a:xfrm>
        </p:spPr>
        <p:txBody>
          <a:bodyPr/>
          <a:lstStyle>
            <a:lvl1pPr>
              <a:defRPr sz="3375"/>
            </a:lvl1pPr>
          </a:lstStyle>
          <a:p>
            <a:r>
              <a:rPr lang="en-US"/>
              <a:t>Section Heading</a:t>
            </a:r>
          </a:p>
        </p:txBody>
      </p:sp>
      <p:cxnSp>
        <p:nvCxnSpPr>
          <p:cNvPr id="5" name="Straight Connector 4"/>
          <p:cNvCxnSpPr/>
          <p:nvPr userDrawn="1"/>
        </p:nvCxnSpPr>
        <p:spPr>
          <a:xfrm>
            <a:off x="813838" y="4255571"/>
            <a:ext cx="107233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idx="1" hasCustomPrompt="1"/>
          </p:nvPr>
        </p:nvSpPr>
        <p:spPr>
          <a:xfrm>
            <a:off x="822960" y="4453128"/>
            <a:ext cx="10714267" cy="1143000"/>
          </a:xfrm>
        </p:spPr>
        <p:txBody>
          <a:bodyPr lIns="0" rIns="0" anchor="t" anchorCtr="0">
            <a:normAutofit/>
          </a:bodyPr>
          <a:lstStyle>
            <a:lvl1pPr marL="0" indent="0">
              <a:buNone/>
              <a:defRPr sz="1050" b="1" i="0" cap="all" spc="113" baseline="0">
                <a:solidFill>
                  <a:schemeClr val="accent1"/>
                </a:solidFill>
                <a:latin typeface="+mj-lt"/>
              </a:defRPr>
            </a:lvl1pPr>
            <a:lvl2pPr marL="257175" indent="0">
              <a:buNone/>
              <a:defRPr sz="1013">
                <a:solidFill>
                  <a:schemeClr val="tx1">
                    <a:tint val="75000"/>
                  </a:schemeClr>
                </a:solidFill>
              </a:defRPr>
            </a:lvl2pPr>
            <a:lvl3pPr marL="514350" indent="0">
              <a:buNone/>
              <a:defRPr sz="900">
                <a:solidFill>
                  <a:schemeClr val="tx1">
                    <a:tint val="75000"/>
                  </a:schemeClr>
                </a:solidFill>
              </a:defRPr>
            </a:lvl3pPr>
            <a:lvl4pPr marL="771525" indent="0">
              <a:buNone/>
              <a:defRPr sz="788">
                <a:solidFill>
                  <a:schemeClr val="tx1">
                    <a:tint val="75000"/>
                  </a:schemeClr>
                </a:solidFill>
              </a:defRPr>
            </a:lvl4pPr>
            <a:lvl5pPr marL="1028700" indent="0">
              <a:buNone/>
              <a:defRPr sz="788">
                <a:solidFill>
                  <a:schemeClr val="tx1">
                    <a:tint val="75000"/>
                  </a:schemeClr>
                </a:solidFill>
              </a:defRPr>
            </a:lvl5pPr>
            <a:lvl6pPr marL="1285875" indent="0">
              <a:buNone/>
              <a:defRPr sz="788">
                <a:solidFill>
                  <a:schemeClr val="tx1">
                    <a:tint val="75000"/>
                  </a:schemeClr>
                </a:solidFill>
              </a:defRPr>
            </a:lvl6pPr>
            <a:lvl7pPr marL="1543050" indent="0">
              <a:buNone/>
              <a:defRPr sz="788">
                <a:solidFill>
                  <a:schemeClr val="tx1">
                    <a:tint val="75000"/>
                  </a:schemeClr>
                </a:solidFill>
              </a:defRPr>
            </a:lvl7pPr>
            <a:lvl8pPr marL="1800225" indent="0">
              <a:buNone/>
              <a:defRPr sz="788">
                <a:solidFill>
                  <a:schemeClr val="tx1">
                    <a:tint val="75000"/>
                  </a:schemeClr>
                </a:solidFill>
              </a:defRPr>
            </a:lvl8pPr>
            <a:lvl9pPr marL="2057400" indent="0">
              <a:buNone/>
              <a:defRPr sz="788">
                <a:solidFill>
                  <a:schemeClr val="tx1">
                    <a:tint val="75000"/>
                  </a:schemeClr>
                </a:solidFill>
              </a:defRPr>
            </a:lvl9pPr>
          </a:lstStyle>
          <a:p>
            <a:pPr lvl="0"/>
            <a:r>
              <a:rPr lang="en-US"/>
              <a:t>Optional subhead goes here</a:t>
            </a:r>
          </a:p>
        </p:txBody>
      </p:sp>
    </p:spTree>
    <p:extLst>
      <p:ext uri="{BB962C8B-B14F-4D97-AF65-F5344CB8AC3E}">
        <p14:creationId xmlns:p14="http://schemas.microsoft.com/office/powerpoint/2010/main" val="12683624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554480"/>
            <a:ext cx="10715368"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cxnSp>
        <p:nvCxnSpPr>
          <p:cNvPr id="10" name="Straight Connector 9"/>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750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D340E-9EC2-573F-BF83-35E7C44E6E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B20DB98-D65E-B1C4-D8AB-121F537B4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AAD17B-1539-506B-16AE-890ADDA4E474}"/>
              </a:ext>
            </a:extLst>
          </p:cNvPr>
          <p:cNvSpPr>
            <a:spLocks noGrp="1"/>
          </p:cNvSpPr>
          <p:nvPr>
            <p:ph type="dt" sz="half" idx="10"/>
          </p:nvPr>
        </p:nvSpPr>
        <p:spPr/>
        <p:txBody>
          <a:bodyPr/>
          <a:lstStyle/>
          <a:p>
            <a:fld id="{89F9F4A8-3396-4A64-8540-CD1701E043C6}" type="datetimeFigureOut">
              <a:rPr lang="en-US" smtClean="0"/>
              <a:t>2/15/2024</a:t>
            </a:fld>
            <a:endParaRPr lang="en-US"/>
          </a:p>
        </p:txBody>
      </p:sp>
      <p:sp>
        <p:nvSpPr>
          <p:cNvPr id="5" name="Footer Placeholder 4">
            <a:extLst>
              <a:ext uri="{FF2B5EF4-FFF2-40B4-BE49-F238E27FC236}">
                <a16:creationId xmlns:a16="http://schemas.microsoft.com/office/drawing/2014/main" id="{2B086D14-0BC5-A7A8-9A1A-12C14AE1D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E75497-5A5A-34F5-3B77-A0E1CAFF76B0}"/>
              </a:ext>
            </a:extLst>
          </p:cNvPr>
          <p:cNvSpPr>
            <a:spLocks noGrp="1"/>
          </p:cNvSpPr>
          <p:nvPr>
            <p:ph type="sldNum" sz="quarter" idx="12"/>
          </p:nvPr>
        </p:nvSpPr>
        <p:spPr/>
        <p:txBody>
          <a:bodyPr/>
          <a:lstStyle/>
          <a:p>
            <a:fld id="{67728F6A-330F-4245-B359-6230891D51CD}" type="slidenum">
              <a:rPr lang="en-US" smtClean="0"/>
              <a:t>‹#›</a:t>
            </a:fld>
            <a:endParaRPr lang="en-US"/>
          </a:p>
        </p:txBody>
      </p:sp>
    </p:spTree>
    <p:extLst>
      <p:ext uri="{BB962C8B-B14F-4D97-AF65-F5344CB8AC3E}">
        <p14:creationId xmlns:p14="http://schemas.microsoft.com/office/powerpoint/2010/main" val="31066115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2 Col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1" y="1554480"/>
            <a:ext cx="5295900"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9" name="Content Placeholder 2"/>
          <p:cNvSpPr>
            <a:spLocks noGrp="1"/>
          </p:cNvSpPr>
          <p:nvPr>
            <p:ph idx="10" hasCustomPrompt="1"/>
          </p:nvPr>
        </p:nvSpPr>
        <p:spPr>
          <a:xfrm>
            <a:off x="6257669" y="1554480"/>
            <a:ext cx="5295900"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Tree>
    <p:extLst>
      <p:ext uri="{BB962C8B-B14F-4D97-AF65-F5344CB8AC3E}">
        <p14:creationId xmlns:p14="http://schemas.microsoft.com/office/powerpoint/2010/main" val="106455850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Content 3 Col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1" y="1554480"/>
            <a:ext cx="3309595"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10" name="Content Placeholder 2"/>
          <p:cNvSpPr>
            <a:spLocks noGrp="1"/>
          </p:cNvSpPr>
          <p:nvPr>
            <p:ph idx="10" hasCustomPrompt="1"/>
          </p:nvPr>
        </p:nvSpPr>
        <p:spPr>
          <a:xfrm>
            <a:off x="4541088" y="1554480"/>
            <a:ext cx="3309595"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11" name="Content Placeholder 2"/>
          <p:cNvSpPr>
            <a:spLocks noGrp="1"/>
          </p:cNvSpPr>
          <p:nvPr>
            <p:ph idx="11" hasCustomPrompt="1"/>
          </p:nvPr>
        </p:nvSpPr>
        <p:spPr>
          <a:xfrm>
            <a:off x="8243973" y="1554480"/>
            <a:ext cx="3309595" cy="45995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cxnSp>
        <p:nvCxnSpPr>
          <p:cNvPr id="14" name="Straight Connector 13"/>
          <p:cNvCxnSpPr/>
          <p:nvPr userDrawn="1"/>
        </p:nvCxnSpPr>
        <p:spPr>
          <a:xfrm>
            <a:off x="738316"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66958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Graphic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554480"/>
            <a:ext cx="10715368" cy="20341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5" name="Chart Placeholder 4"/>
          <p:cNvSpPr>
            <a:spLocks noGrp="1"/>
          </p:cNvSpPr>
          <p:nvPr>
            <p:ph type="chart" sz="quarter" idx="10"/>
          </p:nvPr>
        </p:nvSpPr>
        <p:spPr>
          <a:xfrm>
            <a:off x="838201" y="3835400"/>
            <a:ext cx="10715625" cy="2349500"/>
          </a:xfrm>
        </p:spPr>
        <p:txBody>
          <a:bodyPr/>
          <a:lstStyle/>
          <a:p>
            <a:endParaRPr lang="en-US"/>
          </a:p>
        </p:txBody>
      </p:sp>
      <p:cxnSp>
        <p:nvCxnSpPr>
          <p:cNvPr id="11" name="Straight Connector 10"/>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46890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Table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554480"/>
            <a:ext cx="10715368" cy="2034128"/>
          </a:xfrm>
        </p:spPr>
        <p:txBody>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6" name="Table Placeholder 5"/>
          <p:cNvSpPr>
            <a:spLocks noGrp="1"/>
          </p:cNvSpPr>
          <p:nvPr>
            <p:ph type="tbl" sz="quarter" idx="10"/>
          </p:nvPr>
        </p:nvSpPr>
        <p:spPr>
          <a:xfrm>
            <a:off x="838201" y="3835400"/>
            <a:ext cx="10715625" cy="2400300"/>
          </a:xfrm>
        </p:spPr>
        <p:txBody>
          <a:bodyPr/>
          <a:lstStyle/>
          <a:p>
            <a:endParaRPr lang="en-US"/>
          </a:p>
        </p:txBody>
      </p:sp>
      <p:cxnSp>
        <p:nvCxnSpPr>
          <p:cNvPr id="9" name="Straight Connector 8"/>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6263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hart and sidebar Widescree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hart Placeholder 4"/>
          <p:cNvSpPr>
            <a:spLocks noGrp="1"/>
          </p:cNvSpPr>
          <p:nvPr>
            <p:ph type="chart" sz="quarter" idx="10"/>
          </p:nvPr>
        </p:nvSpPr>
        <p:spPr>
          <a:xfrm>
            <a:off x="838201" y="1554480"/>
            <a:ext cx="6388100" cy="4612228"/>
          </a:xfrm>
        </p:spPr>
        <p:txBody>
          <a:bodyPr/>
          <a:lstStyle/>
          <a:p>
            <a:endParaRPr lang="en-US"/>
          </a:p>
        </p:txBody>
      </p:sp>
      <p:sp>
        <p:nvSpPr>
          <p:cNvPr id="9" name="Content Placeholder 8"/>
          <p:cNvSpPr>
            <a:spLocks noGrp="1"/>
          </p:cNvSpPr>
          <p:nvPr>
            <p:ph sz="quarter" idx="11"/>
          </p:nvPr>
        </p:nvSpPr>
        <p:spPr>
          <a:xfrm>
            <a:off x="7429500" y="1554480"/>
            <a:ext cx="4124325" cy="4612228"/>
          </a:xfrm>
        </p:spPr>
        <p:txBody>
          <a:bodyPr>
            <a:normAutofit/>
          </a:bodyPr>
          <a:lstStyle>
            <a:lvl1pPr marL="0" indent="0">
              <a:buNone/>
              <a:defRPr sz="1050" i="1">
                <a:latin typeface="Georgia" charset="0"/>
                <a:ea typeface="Georgia" charset="0"/>
                <a:cs typeface="Georgia" charset="0"/>
              </a:defRPr>
            </a:lvl1pPr>
          </a:lstStyle>
          <a:p>
            <a:pPr lvl="0"/>
            <a:r>
              <a:rPr lang="en-US"/>
              <a:t>Click to edit Master text styles</a:t>
            </a:r>
          </a:p>
        </p:txBody>
      </p:sp>
      <p:cxnSp>
        <p:nvCxnSpPr>
          <p:cNvPr id="12" name="Straight Connector 11"/>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5512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and sidebar widescreen">
    <p:spTree>
      <p:nvGrpSpPr>
        <p:cNvPr id="1" name=""/>
        <p:cNvGrpSpPr/>
        <p:nvPr/>
      </p:nvGrpSpPr>
      <p:grpSpPr>
        <a:xfrm>
          <a:off x="0" y="0"/>
          <a:ext cx="0" cy="0"/>
          <a:chOff x="0" y="0"/>
          <a:chExt cx="0" cy="0"/>
        </a:xfrm>
      </p:grpSpPr>
      <p:sp>
        <p:nvSpPr>
          <p:cNvPr id="4" name="Table Placeholder 3"/>
          <p:cNvSpPr>
            <a:spLocks noGrp="1"/>
          </p:cNvSpPr>
          <p:nvPr>
            <p:ph type="tbl" sz="quarter" idx="12"/>
          </p:nvPr>
        </p:nvSpPr>
        <p:spPr>
          <a:xfrm>
            <a:off x="838200" y="1554481"/>
            <a:ext cx="6400800" cy="4611687"/>
          </a:xfrm>
        </p:spPr>
        <p:txBody>
          <a:bodyPr/>
          <a:lstStyle/>
          <a:p>
            <a:endParaRPr lang="en-US"/>
          </a:p>
        </p:txBody>
      </p:sp>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1"/>
          </p:nvPr>
        </p:nvSpPr>
        <p:spPr>
          <a:xfrm>
            <a:off x="7429500" y="1554480"/>
            <a:ext cx="4124325" cy="4612228"/>
          </a:xfrm>
        </p:spPr>
        <p:txBody>
          <a:bodyPr/>
          <a:lstStyle>
            <a:lvl1pPr marL="0" indent="0">
              <a:buNone/>
              <a:defRPr i="1">
                <a:latin typeface="Georgia" charset="0"/>
                <a:ea typeface="Georgia" charset="0"/>
                <a:cs typeface="Georgia" charset="0"/>
              </a:defRPr>
            </a:lvl1pPr>
          </a:lstStyle>
          <a:p>
            <a:pPr lvl="0"/>
            <a:r>
              <a:rPr lang="en-US"/>
              <a:t>Click to edit Master text styles</a:t>
            </a:r>
          </a:p>
        </p:txBody>
      </p:sp>
      <p:cxnSp>
        <p:nvCxnSpPr>
          <p:cNvPr id="12" name="Straight Connector 11"/>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72009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id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cxnSp>
        <p:nvCxnSpPr>
          <p:cNvPr id="7" name="Straight Connector 6"/>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63827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554480"/>
            <a:ext cx="10715368" cy="915612"/>
          </a:xfrm>
        </p:spPr>
        <p:txBody>
          <a:bodyPr/>
          <a:lstStyle>
            <a:lvl1pPr marL="0" indent="0">
              <a:buNone/>
              <a:defRPr i="1">
                <a:latin typeface="Georgia" charset="0"/>
                <a:ea typeface="Georgia" charset="0"/>
                <a:cs typeface="Georgia" charset="0"/>
              </a:defRPr>
            </a:lvl1pPr>
            <a:lvl2pPr marL="5954" indent="0">
              <a:spcBef>
                <a:spcPts val="1800"/>
              </a:spcBef>
              <a:buNone/>
              <a:tabLst/>
              <a:defRPr sz="1200" cap="all" spc="75" baseline="0">
                <a:solidFill>
                  <a:schemeClr val="accent2"/>
                </a:solidFill>
                <a:latin typeface="Oswald" charset="0"/>
                <a:ea typeface="Oswald" charset="0"/>
                <a:cs typeface="Oswald" charset="0"/>
              </a:defRPr>
            </a:lvl2pPr>
          </a:lstStyle>
          <a:p>
            <a:pPr lvl="0"/>
            <a:r>
              <a:rPr lang="en-US"/>
              <a:t>Level 1 text. Bullet is optional and may be removed. Click “indent more” to access additional type styles.</a:t>
            </a:r>
          </a:p>
          <a:p>
            <a:pPr lvl="1"/>
            <a:r>
              <a:rPr lang="en-US"/>
              <a:t>Level 2 headline</a:t>
            </a:r>
          </a:p>
        </p:txBody>
      </p:sp>
      <p:cxnSp>
        <p:nvCxnSpPr>
          <p:cNvPr id="8" name="Straight Connector 7"/>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6695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ide Blue Callou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hasCustomPrompt="1"/>
          </p:nvPr>
        </p:nvSpPr>
        <p:spPr>
          <a:xfrm>
            <a:off x="838200" y="1554480"/>
            <a:ext cx="10715368" cy="915612"/>
          </a:xfrm>
        </p:spPr>
        <p:txBody>
          <a:bodyPr>
            <a:normAutofit/>
          </a:bodyPr>
          <a:lstStyle>
            <a:lvl1pPr marL="0" indent="0">
              <a:spcBef>
                <a:spcPts val="900"/>
              </a:spcBef>
              <a:buNone/>
              <a:defRPr sz="1350" i="0">
                <a:solidFill>
                  <a:schemeClr val="accent2"/>
                </a:solidFill>
                <a:latin typeface="Calibri" charset="0"/>
                <a:ea typeface="Calibri" charset="0"/>
                <a:cs typeface="Calibri" charset="0"/>
              </a:defRPr>
            </a:lvl1pPr>
            <a:lvl2pPr marL="5954" indent="0">
              <a:spcBef>
                <a:spcPts val="1800"/>
              </a:spcBef>
              <a:buNone/>
              <a:tabLst/>
              <a:defRPr cap="all" spc="75" baseline="0">
                <a:solidFill>
                  <a:schemeClr val="accent4"/>
                </a:solidFill>
                <a:latin typeface="Oswald" charset="0"/>
                <a:ea typeface="Oswald" charset="0"/>
                <a:cs typeface="Oswald" charset="0"/>
              </a:defRPr>
            </a:lvl2pPr>
          </a:lstStyle>
          <a:p>
            <a:pPr lvl="0"/>
            <a:r>
              <a:rPr lang="en-US"/>
              <a:t>Level 1 text. Bullet is optional and may be removed. Click “indent more” to access additional type styles</a:t>
            </a:r>
          </a:p>
        </p:txBody>
      </p:sp>
      <p:cxnSp>
        <p:nvCxnSpPr>
          <p:cNvPr id="10" name="Straight Connector 9"/>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7004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p:bg>
      <p:bgPr>
        <a:gradFill>
          <a:gsLst>
            <a:gs pos="16000">
              <a:schemeClr val="accent2"/>
            </a:gs>
            <a:gs pos="74000">
              <a:schemeClr val="accent1"/>
            </a:gs>
          </a:gsLst>
          <a:path path="circle">
            <a:fillToRect t="100000" r="100000"/>
          </a:path>
        </a:gra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366184" y="2"/>
            <a:ext cx="11436349" cy="6874859"/>
          </a:xfrm>
        </p:spPr>
        <p:txBody>
          <a:bodyPr anchor="ctr"/>
          <a:lstStyle>
            <a:lvl1pPr marL="0" indent="0" algn="ctr">
              <a:buNone/>
              <a:defRPr sz="4500" b="0" i="0" cap="all" spc="150" baseline="0">
                <a:solidFill>
                  <a:schemeClr val="bg1"/>
                </a:solidFill>
                <a:latin typeface="Oswald"/>
              </a:defRPr>
            </a:lvl1pPr>
            <a:lvl2pPr algn="ctr">
              <a:defRPr sz="1350" i="0" spc="75" baseline="0">
                <a:solidFill>
                  <a:schemeClr val="bg1"/>
                </a:solidFill>
                <a:latin typeface="+mn-lt"/>
              </a:defRPr>
            </a:lvl2pPr>
          </a:lstStyle>
          <a:p>
            <a:pPr lvl="0"/>
            <a:r>
              <a:rPr lang="en-US"/>
              <a:t>DIVIDER HEADING</a:t>
            </a:r>
          </a:p>
        </p:txBody>
      </p:sp>
    </p:spTree>
    <p:extLst>
      <p:ext uri="{BB962C8B-B14F-4D97-AF65-F5344CB8AC3E}">
        <p14:creationId xmlns:p14="http://schemas.microsoft.com/office/powerpoint/2010/main" val="41091956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14033-093F-591A-0A9D-38D0CADB9A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072D0A-D053-7258-A903-549DE6F011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F76885-CEEE-1A3E-3C01-BA0D42600DA4}"/>
              </a:ext>
            </a:extLst>
          </p:cNvPr>
          <p:cNvSpPr>
            <a:spLocks noGrp="1"/>
          </p:cNvSpPr>
          <p:nvPr>
            <p:ph type="dt" sz="half" idx="10"/>
          </p:nvPr>
        </p:nvSpPr>
        <p:spPr/>
        <p:txBody>
          <a:bodyPr/>
          <a:lstStyle/>
          <a:p>
            <a:fld id="{89F9F4A8-3396-4A64-8540-CD1701E043C6}" type="datetimeFigureOut">
              <a:rPr lang="en-US" smtClean="0"/>
              <a:t>2/15/2024</a:t>
            </a:fld>
            <a:endParaRPr lang="en-US"/>
          </a:p>
        </p:txBody>
      </p:sp>
      <p:sp>
        <p:nvSpPr>
          <p:cNvPr id="5" name="Footer Placeholder 4">
            <a:extLst>
              <a:ext uri="{FF2B5EF4-FFF2-40B4-BE49-F238E27FC236}">
                <a16:creationId xmlns:a16="http://schemas.microsoft.com/office/drawing/2014/main" id="{C11A6877-D94C-8C2B-E008-2065711040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B2D927-3B1A-5357-6267-54DDAA437E80}"/>
              </a:ext>
            </a:extLst>
          </p:cNvPr>
          <p:cNvSpPr>
            <a:spLocks noGrp="1"/>
          </p:cNvSpPr>
          <p:nvPr>
            <p:ph type="sldNum" sz="quarter" idx="12"/>
          </p:nvPr>
        </p:nvSpPr>
        <p:spPr/>
        <p:txBody>
          <a:bodyPr/>
          <a:lstStyle/>
          <a:p>
            <a:fld id="{67728F6A-330F-4245-B359-6230891D51CD}" type="slidenum">
              <a:rPr lang="en-US" smtClean="0"/>
              <a:t>‹#›</a:t>
            </a:fld>
            <a:endParaRPr lang="en-US"/>
          </a:p>
        </p:txBody>
      </p:sp>
    </p:spTree>
    <p:extLst>
      <p:ext uri="{BB962C8B-B14F-4D97-AF65-F5344CB8AC3E}">
        <p14:creationId xmlns:p14="http://schemas.microsoft.com/office/powerpoint/2010/main" val="7704995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2"/>
          <p:cNvSpPr>
            <a:spLocks noGrp="1"/>
          </p:cNvSpPr>
          <p:nvPr>
            <p:ph idx="1" hasCustomPrompt="1"/>
          </p:nvPr>
        </p:nvSpPr>
        <p:spPr>
          <a:xfrm>
            <a:off x="883480" y="1554483"/>
            <a:ext cx="10470321" cy="4626943"/>
          </a:xfrm>
          <a:prstGeom prst="rect">
            <a:avLst/>
          </a:prstGeom>
        </p:spPr>
        <p:txBody>
          <a:bodyPr vert="horz" lIns="0" tIns="0" rIns="0" bIns="0" rtlCol="0">
            <a:noAutofit/>
          </a:bodyPr>
          <a:lstStyle>
            <a:lvl3pPr>
              <a:defRPr>
                <a:solidFill>
                  <a:schemeClr val="tx1"/>
                </a:solidFill>
              </a:defRPr>
            </a:lvl3p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 </a:t>
            </a:r>
          </a:p>
          <a:p>
            <a:pPr lvl="3"/>
            <a:r>
              <a:rPr lang="en-US"/>
              <a:t>Level 4 is an optional subhead</a:t>
            </a:r>
          </a:p>
          <a:p>
            <a:pPr lvl="4"/>
            <a:r>
              <a:rPr lang="en-US"/>
              <a:t>Level 5 is an optional short description. </a:t>
            </a:r>
          </a:p>
          <a:p>
            <a:pPr lvl="5"/>
            <a:r>
              <a:rPr lang="en-US"/>
              <a:t>Level 6 is used for source information or footnotes.</a:t>
            </a:r>
          </a:p>
        </p:txBody>
      </p:sp>
    </p:spTree>
    <p:extLst>
      <p:ext uri="{BB962C8B-B14F-4D97-AF65-F5344CB8AC3E}">
        <p14:creationId xmlns:p14="http://schemas.microsoft.com/office/powerpoint/2010/main" val="1729184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6E20D-5703-A49C-4792-095D319082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F463D9-C726-6523-681D-2EAC59481F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D8FE14C-6921-2806-D8F3-90BE67A9495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6EDF10F-7700-5AE6-4E65-EF02953132D7}"/>
              </a:ext>
            </a:extLst>
          </p:cNvPr>
          <p:cNvSpPr>
            <a:spLocks noGrp="1"/>
          </p:cNvSpPr>
          <p:nvPr>
            <p:ph type="dt" sz="half" idx="10"/>
          </p:nvPr>
        </p:nvSpPr>
        <p:spPr/>
        <p:txBody>
          <a:bodyPr/>
          <a:lstStyle/>
          <a:p>
            <a:fld id="{89F9F4A8-3396-4A64-8540-CD1701E043C6}" type="datetimeFigureOut">
              <a:rPr lang="en-US" smtClean="0"/>
              <a:t>2/15/2024</a:t>
            </a:fld>
            <a:endParaRPr lang="en-US"/>
          </a:p>
        </p:txBody>
      </p:sp>
      <p:sp>
        <p:nvSpPr>
          <p:cNvPr id="6" name="Footer Placeholder 5">
            <a:extLst>
              <a:ext uri="{FF2B5EF4-FFF2-40B4-BE49-F238E27FC236}">
                <a16:creationId xmlns:a16="http://schemas.microsoft.com/office/drawing/2014/main" id="{FD063504-4411-3756-1760-515E6B7C57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C187A7-9FAC-1C0B-4F21-D21D0834DD07}"/>
              </a:ext>
            </a:extLst>
          </p:cNvPr>
          <p:cNvSpPr>
            <a:spLocks noGrp="1"/>
          </p:cNvSpPr>
          <p:nvPr>
            <p:ph type="sldNum" sz="quarter" idx="12"/>
          </p:nvPr>
        </p:nvSpPr>
        <p:spPr/>
        <p:txBody>
          <a:bodyPr/>
          <a:lstStyle/>
          <a:p>
            <a:fld id="{67728F6A-330F-4245-B359-6230891D51CD}" type="slidenum">
              <a:rPr lang="en-US" smtClean="0"/>
              <a:t>‹#›</a:t>
            </a:fld>
            <a:endParaRPr lang="en-US"/>
          </a:p>
        </p:txBody>
      </p:sp>
    </p:spTree>
    <p:extLst>
      <p:ext uri="{BB962C8B-B14F-4D97-AF65-F5344CB8AC3E}">
        <p14:creationId xmlns:p14="http://schemas.microsoft.com/office/powerpoint/2010/main" val="26147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F32AB-D1EC-56E0-DA72-17F9EDE6E6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53DF72-1E68-914D-20DA-34081688B7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6831FB-8DB1-50AC-0203-AB95B3D65D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2D5D58-CD09-8683-76F7-195CDE7AE6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AC46B8-F712-75F9-7866-22A0066F99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73DE812-3FF5-F429-F08D-CAF26BF80B87}"/>
              </a:ext>
            </a:extLst>
          </p:cNvPr>
          <p:cNvSpPr>
            <a:spLocks noGrp="1"/>
          </p:cNvSpPr>
          <p:nvPr>
            <p:ph type="dt" sz="half" idx="10"/>
          </p:nvPr>
        </p:nvSpPr>
        <p:spPr/>
        <p:txBody>
          <a:bodyPr/>
          <a:lstStyle/>
          <a:p>
            <a:fld id="{89F9F4A8-3396-4A64-8540-CD1701E043C6}" type="datetimeFigureOut">
              <a:rPr lang="en-US" smtClean="0"/>
              <a:t>2/15/2024</a:t>
            </a:fld>
            <a:endParaRPr lang="en-US"/>
          </a:p>
        </p:txBody>
      </p:sp>
      <p:sp>
        <p:nvSpPr>
          <p:cNvPr id="8" name="Footer Placeholder 7">
            <a:extLst>
              <a:ext uri="{FF2B5EF4-FFF2-40B4-BE49-F238E27FC236}">
                <a16:creationId xmlns:a16="http://schemas.microsoft.com/office/drawing/2014/main" id="{533FF5BA-19FC-69FC-501C-32C72719EC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5E0C74-1783-94AB-CB59-2E0B71A2BB3D}"/>
              </a:ext>
            </a:extLst>
          </p:cNvPr>
          <p:cNvSpPr>
            <a:spLocks noGrp="1"/>
          </p:cNvSpPr>
          <p:nvPr>
            <p:ph type="sldNum" sz="quarter" idx="12"/>
          </p:nvPr>
        </p:nvSpPr>
        <p:spPr/>
        <p:txBody>
          <a:bodyPr/>
          <a:lstStyle/>
          <a:p>
            <a:fld id="{67728F6A-330F-4245-B359-6230891D51CD}" type="slidenum">
              <a:rPr lang="en-US" smtClean="0"/>
              <a:t>‹#›</a:t>
            </a:fld>
            <a:endParaRPr lang="en-US"/>
          </a:p>
        </p:txBody>
      </p:sp>
    </p:spTree>
    <p:extLst>
      <p:ext uri="{BB962C8B-B14F-4D97-AF65-F5344CB8AC3E}">
        <p14:creationId xmlns:p14="http://schemas.microsoft.com/office/powerpoint/2010/main" val="2361325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D378-6993-8D71-2166-F1B16D9AAC3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B64180-45D7-173F-6064-B2CE8A77881D}"/>
              </a:ext>
            </a:extLst>
          </p:cNvPr>
          <p:cNvSpPr>
            <a:spLocks noGrp="1"/>
          </p:cNvSpPr>
          <p:nvPr>
            <p:ph type="dt" sz="half" idx="10"/>
          </p:nvPr>
        </p:nvSpPr>
        <p:spPr/>
        <p:txBody>
          <a:bodyPr/>
          <a:lstStyle/>
          <a:p>
            <a:fld id="{89F9F4A8-3396-4A64-8540-CD1701E043C6}" type="datetimeFigureOut">
              <a:rPr lang="en-US" smtClean="0"/>
              <a:t>2/15/2024</a:t>
            </a:fld>
            <a:endParaRPr lang="en-US"/>
          </a:p>
        </p:txBody>
      </p:sp>
      <p:sp>
        <p:nvSpPr>
          <p:cNvPr id="4" name="Footer Placeholder 3">
            <a:extLst>
              <a:ext uri="{FF2B5EF4-FFF2-40B4-BE49-F238E27FC236}">
                <a16:creationId xmlns:a16="http://schemas.microsoft.com/office/drawing/2014/main" id="{23E7882B-7945-DB3A-DFA9-034AD5F433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691893-5732-3220-ED26-5850A6B34D7D}"/>
              </a:ext>
            </a:extLst>
          </p:cNvPr>
          <p:cNvSpPr>
            <a:spLocks noGrp="1"/>
          </p:cNvSpPr>
          <p:nvPr>
            <p:ph type="sldNum" sz="quarter" idx="12"/>
          </p:nvPr>
        </p:nvSpPr>
        <p:spPr/>
        <p:txBody>
          <a:bodyPr/>
          <a:lstStyle/>
          <a:p>
            <a:fld id="{67728F6A-330F-4245-B359-6230891D51CD}" type="slidenum">
              <a:rPr lang="en-US" smtClean="0"/>
              <a:t>‹#›</a:t>
            </a:fld>
            <a:endParaRPr lang="en-US"/>
          </a:p>
        </p:txBody>
      </p:sp>
    </p:spTree>
    <p:extLst>
      <p:ext uri="{BB962C8B-B14F-4D97-AF65-F5344CB8AC3E}">
        <p14:creationId xmlns:p14="http://schemas.microsoft.com/office/powerpoint/2010/main" val="1509287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B57B8B-17ED-B64E-FFBF-018E6CA7BD7D}"/>
              </a:ext>
            </a:extLst>
          </p:cNvPr>
          <p:cNvSpPr>
            <a:spLocks noGrp="1"/>
          </p:cNvSpPr>
          <p:nvPr>
            <p:ph type="dt" sz="half" idx="10"/>
          </p:nvPr>
        </p:nvSpPr>
        <p:spPr/>
        <p:txBody>
          <a:bodyPr/>
          <a:lstStyle/>
          <a:p>
            <a:fld id="{89F9F4A8-3396-4A64-8540-CD1701E043C6}" type="datetimeFigureOut">
              <a:rPr lang="en-US" smtClean="0"/>
              <a:t>2/15/2024</a:t>
            </a:fld>
            <a:endParaRPr lang="en-US"/>
          </a:p>
        </p:txBody>
      </p:sp>
      <p:sp>
        <p:nvSpPr>
          <p:cNvPr id="3" name="Footer Placeholder 2">
            <a:extLst>
              <a:ext uri="{FF2B5EF4-FFF2-40B4-BE49-F238E27FC236}">
                <a16:creationId xmlns:a16="http://schemas.microsoft.com/office/drawing/2014/main" id="{DBDD8B75-7C93-2667-3B6D-006159A978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9D850F6-877B-E722-891F-2A442A70CCDD}"/>
              </a:ext>
            </a:extLst>
          </p:cNvPr>
          <p:cNvSpPr>
            <a:spLocks noGrp="1"/>
          </p:cNvSpPr>
          <p:nvPr>
            <p:ph type="sldNum" sz="quarter" idx="12"/>
          </p:nvPr>
        </p:nvSpPr>
        <p:spPr/>
        <p:txBody>
          <a:bodyPr/>
          <a:lstStyle/>
          <a:p>
            <a:fld id="{67728F6A-330F-4245-B359-6230891D51CD}" type="slidenum">
              <a:rPr lang="en-US" smtClean="0"/>
              <a:t>‹#›</a:t>
            </a:fld>
            <a:endParaRPr lang="en-US"/>
          </a:p>
        </p:txBody>
      </p:sp>
    </p:spTree>
    <p:extLst>
      <p:ext uri="{BB962C8B-B14F-4D97-AF65-F5344CB8AC3E}">
        <p14:creationId xmlns:p14="http://schemas.microsoft.com/office/powerpoint/2010/main" val="24901105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13DDA-9F83-F6AE-A3B7-52F59DE877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B24CDF-0DC5-4A62-7B3F-F280739265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CD572B4-F438-1CDC-1AA7-FCDD1ADB9F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70B29E-D052-7A8F-40E4-D2FD00AB70AE}"/>
              </a:ext>
            </a:extLst>
          </p:cNvPr>
          <p:cNvSpPr>
            <a:spLocks noGrp="1"/>
          </p:cNvSpPr>
          <p:nvPr>
            <p:ph type="dt" sz="half" idx="10"/>
          </p:nvPr>
        </p:nvSpPr>
        <p:spPr/>
        <p:txBody>
          <a:bodyPr/>
          <a:lstStyle/>
          <a:p>
            <a:fld id="{89F9F4A8-3396-4A64-8540-CD1701E043C6}" type="datetimeFigureOut">
              <a:rPr lang="en-US" smtClean="0"/>
              <a:t>2/15/2024</a:t>
            </a:fld>
            <a:endParaRPr lang="en-US"/>
          </a:p>
        </p:txBody>
      </p:sp>
      <p:sp>
        <p:nvSpPr>
          <p:cNvPr id="6" name="Footer Placeholder 5">
            <a:extLst>
              <a:ext uri="{FF2B5EF4-FFF2-40B4-BE49-F238E27FC236}">
                <a16:creationId xmlns:a16="http://schemas.microsoft.com/office/drawing/2014/main" id="{F1472F05-7EE4-F651-CC6F-345D65AE37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140F9C9-D9F2-134B-4CA3-1AB6BB747292}"/>
              </a:ext>
            </a:extLst>
          </p:cNvPr>
          <p:cNvSpPr>
            <a:spLocks noGrp="1"/>
          </p:cNvSpPr>
          <p:nvPr>
            <p:ph type="sldNum" sz="quarter" idx="12"/>
          </p:nvPr>
        </p:nvSpPr>
        <p:spPr/>
        <p:txBody>
          <a:bodyPr/>
          <a:lstStyle/>
          <a:p>
            <a:fld id="{67728F6A-330F-4245-B359-6230891D51CD}" type="slidenum">
              <a:rPr lang="en-US" smtClean="0"/>
              <a:t>‹#›</a:t>
            </a:fld>
            <a:endParaRPr lang="en-US"/>
          </a:p>
        </p:txBody>
      </p:sp>
    </p:spTree>
    <p:extLst>
      <p:ext uri="{BB962C8B-B14F-4D97-AF65-F5344CB8AC3E}">
        <p14:creationId xmlns:p14="http://schemas.microsoft.com/office/powerpoint/2010/main" val="1412179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CAACB-E845-5DD0-539E-4BFD42480C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B728DB-83DA-79E0-C0A7-4EF933027A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26230F-3FF9-B5E1-261D-72B0C6F5BD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F0A6AB-4C33-3848-888E-53D9616C2143}"/>
              </a:ext>
            </a:extLst>
          </p:cNvPr>
          <p:cNvSpPr>
            <a:spLocks noGrp="1"/>
          </p:cNvSpPr>
          <p:nvPr>
            <p:ph type="dt" sz="half" idx="10"/>
          </p:nvPr>
        </p:nvSpPr>
        <p:spPr/>
        <p:txBody>
          <a:bodyPr/>
          <a:lstStyle/>
          <a:p>
            <a:fld id="{89F9F4A8-3396-4A64-8540-CD1701E043C6}" type="datetimeFigureOut">
              <a:rPr lang="en-US" smtClean="0"/>
              <a:t>2/15/2024</a:t>
            </a:fld>
            <a:endParaRPr lang="en-US"/>
          </a:p>
        </p:txBody>
      </p:sp>
      <p:sp>
        <p:nvSpPr>
          <p:cNvPr id="6" name="Footer Placeholder 5">
            <a:extLst>
              <a:ext uri="{FF2B5EF4-FFF2-40B4-BE49-F238E27FC236}">
                <a16:creationId xmlns:a16="http://schemas.microsoft.com/office/drawing/2014/main" id="{81964AC0-9786-BA5C-922D-61F8512386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21D4F1-3336-642F-B7C6-722805E0A7F0}"/>
              </a:ext>
            </a:extLst>
          </p:cNvPr>
          <p:cNvSpPr>
            <a:spLocks noGrp="1"/>
          </p:cNvSpPr>
          <p:nvPr>
            <p:ph type="sldNum" sz="quarter" idx="12"/>
          </p:nvPr>
        </p:nvSpPr>
        <p:spPr/>
        <p:txBody>
          <a:bodyPr/>
          <a:lstStyle/>
          <a:p>
            <a:fld id="{67728F6A-330F-4245-B359-6230891D51CD}" type="slidenum">
              <a:rPr lang="en-US" smtClean="0"/>
              <a:t>‹#›</a:t>
            </a:fld>
            <a:endParaRPr lang="en-US"/>
          </a:p>
        </p:txBody>
      </p:sp>
    </p:spTree>
    <p:extLst>
      <p:ext uri="{BB962C8B-B14F-4D97-AF65-F5344CB8AC3E}">
        <p14:creationId xmlns:p14="http://schemas.microsoft.com/office/powerpoint/2010/main" val="1171125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5A807A5-A947-A203-ADC5-DDF11286A91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2C7318-45D9-C877-6BF5-D5F7B8F72A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5F0EBE-E7A6-5F24-D4E4-662838125AE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F9F4A8-3396-4A64-8540-CD1701E043C6}" type="datetimeFigureOut">
              <a:rPr lang="en-US" smtClean="0"/>
              <a:t>2/15/2024</a:t>
            </a:fld>
            <a:endParaRPr lang="en-US"/>
          </a:p>
        </p:txBody>
      </p:sp>
      <p:sp>
        <p:nvSpPr>
          <p:cNvPr id="5" name="Footer Placeholder 4">
            <a:extLst>
              <a:ext uri="{FF2B5EF4-FFF2-40B4-BE49-F238E27FC236}">
                <a16:creationId xmlns:a16="http://schemas.microsoft.com/office/drawing/2014/main" id="{89F590DB-F6B3-35DF-7A5A-3755032E65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2119743-19E8-50B4-658B-63173054BD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728F6A-330F-4245-B359-6230891D51CD}" type="slidenum">
              <a:rPr lang="en-US" smtClean="0"/>
              <a:t>‹#›</a:t>
            </a:fld>
            <a:endParaRPr lang="en-US"/>
          </a:p>
        </p:txBody>
      </p:sp>
    </p:spTree>
    <p:extLst>
      <p:ext uri="{BB962C8B-B14F-4D97-AF65-F5344CB8AC3E}">
        <p14:creationId xmlns:p14="http://schemas.microsoft.com/office/powerpoint/2010/main" val="468759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79" r:id="rId13"/>
    <p:sldLayoutId id="2147483681"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212963"/>
            <a:ext cx="10715368" cy="981308"/>
          </a:xfrm>
          <a:prstGeom prst="rect">
            <a:avLst/>
          </a:prstGeom>
        </p:spPr>
        <p:txBody>
          <a:bodyPr vert="horz" lIns="0" tIns="0" rIns="0" bIns="0" rtlCol="0" anchor="b">
            <a:noAutofit/>
          </a:bodyPr>
          <a:lstStyle/>
          <a:p>
            <a:r>
              <a:rPr lang="en-US"/>
              <a:t>Click to edit Master title style</a:t>
            </a:r>
          </a:p>
        </p:txBody>
      </p:sp>
      <p:sp>
        <p:nvSpPr>
          <p:cNvPr id="3" name="Text Placeholder 2"/>
          <p:cNvSpPr>
            <a:spLocks noGrp="1"/>
          </p:cNvSpPr>
          <p:nvPr>
            <p:ph type="body" idx="1"/>
          </p:nvPr>
        </p:nvSpPr>
        <p:spPr>
          <a:xfrm>
            <a:off x="838200" y="1554480"/>
            <a:ext cx="10715368" cy="4599528"/>
          </a:xfrm>
          <a:prstGeom prst="rect">
            <a:avLst/>
          </a:prstGeom>
        </p:spPr>
        <p:txBody>
          <a:bodyPr vert="horz" lIns="0" tIns="0" rIns="0" bIns="0" rtlCol="0">
            <a:noAutofit/>
          </a:bodyPr>
          <a:lstStyle/>
          <a:p>
            <a:pPr lvl="0"/>
            <a:r>
              <a:rPr lang="en-US"/>
              <a:t>Level 1 is used for body text. The bullet is optional and may be removed. </a:t>
            </a:r>
            <a:br>
              <a:rPr lang="en-US"/>
            </a:br>
            <a:r>
              <a:rPr lang="en-US"/>
              <a:t>Click “indent more” to access additional text styles.</a:t>
            </a:r>
          </a:p>
          <a:p>
            <a:pPr lvl="1"/>
            <a:r>
              <a:rPr lang="en-US"/>
              <a:t>Second level is a nested text bullet</a:t>
            </a:r>
          </a:p>
          <a:p>
            <a:pPr lvl="2"/>
            <a:r>
              <a:rPr lang="en-US"/>
              <a:t>Third level is a nested text bullet.</a:t>
            </a:r>
          </a:p>
          <a:p>
            <a:pPr lvl="3"/>
            <a:r>
              <a:rPr lang="en-US"/>
              <a:t>Fourth level optional subhead</a:t>
            </a:r>
          </a:p>
          <a:p>
            <a:pPr lvl="4"/>
            <a:r>
              <a:rPr lang="en-US"/>
              <a:t>Level 5 is an optional short description</a:t>
            </a:r>
          </a:p>
          <a:p>
            <a:pPr lvl="5"/>
            <a:r>
              <a:rPr lang="en-US"/>
              <a:t>Level 6 is used for source information or footnotes.</a:t>
            </a:r>
          </a:p>
        </p:txBody>
      </p:sp>
      <p:sp>
        <p:nvSpPr>
          <p:cNvPr id="7" name="Rectangle 6"/>
          <p:cNvSpPr/>
          <p:nvPr userDrawn="1"/>
        </p:nvSpPr>
        <p:spPr bwMode="auto">
          <a:xfrm>
            <a:off x="0" y="3"/>
            <a:ext cx="365760" cy="6857999"/>
          </a:xfrm>
          <a:prstGeom prst="rect">
            <a:avLst/>
          </a:prstGeom>
          <a:solidFill>
            <a:schemeClr val="accent1"/>
          </a:solidFill>
          <a:ln>
            <a:noFill/>
          </a:ln>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900">
                <a:solidFill>
                  <a:schemeClr val="accent1"/>
                </a:solidFill>
              </a:rPr>
              <a:t> </a:t>
            </a:r>
          </a:p>
        </p:txBody>
      </p:sp>
      <p:cxnSp>
        <p:nvCxnSpPr>
          <p:cNvPr id="10" name="Straight Connector 9"/>
          <p:cNvCxnSpPr/>
          <p:nvPr userDrawn="1"/>
        </p:nvCxnSpPr>
        <p:spPr>
          <a:xfrm>
            <a:off x="838200" y="1276283"/>
            <a:ext cx="10715368"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838200" y="6400451"/>
            <a:ext cx="1071536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680DF2C-C861-E065-78A8-8A95D46DD767}"/>
              </a:ext>
            </a:extLst>
          </p:cNvPr>
          <p:cNvSpPr txBox="1">
            <a:spLocks noChangeAspect="1"/>
          </p:cNvSpPr>
          <p:nvPr userDrawn="1"/>
        </p:nvSpPr>
        <p:spPr>
          <a:xfrm>
            <a:off x="11212609" y="6396724"/>
            <a:ext cx="340960" cy="457200"/>
          </a:xfrm>
          <a:prstGeom prst="rect">
            <a:avLst/>
          </a:prstGeom>
        </p:spPr>
        <p:txBody>
          <a:bodyPr vert="horz" lIns="0" tIns="0" rIns="0" bIns="0" rtlCol="0" anchor="ctr"/>
          <a:lstStyle>
            <a:defPPr>
              <a:defRPr lang="en-US"/>
            </a:defPPr>
            <a:lvl1pPr algn="r">
              <a:defRPr sz="1000">
                <a:solidFill>
                  <a:sysClr val="windowText" lastClr="000000"/>
                </a:solidFill>
              </a:defRPr>
            </a:lvl1pPr>
          </a:lstStyle>
          <a:p>
            <a:pPr lvl="0"/>
            <a:fld id="{EACE6E22-E655-5947-A8B4-6F095FBA2C12}" type="slidenum">
              <a:rPr lang="en-US" sz="800" kern="1200" smtClean="0">
                <a:solidFill>
                  <a:sysClr val="windowText" lastClr="000000"/>
                </a:solidFill>
                <a:latin typeface="+mn-lt"/>
                <a:ea typeface="+mn-ea"/>
                <a:cs typeface="+mn-cs"/>
              </a:rPr>
              <a:pPr lvl="0"/>
              <a:t>‹#›</a:t>
            </a:fld>
            <a:endParaRPr lang="en-US" sz="800" kern="1200">
              <a:solidFill>
                <a:sysClr val="windowText" lastClr="000000"/>
              </a:solidFill>
              <a:latin typeface="+mn-lt"/>
              <a:ea typeface="+mn-ea"/>
              <a:cs typeface="+mn-cs"/>
            </a:endParaRPr>
          </a:p>
        </p:txBody>
      </p:sp>
    </p:spTree>
    <p:extLst>
      <p:ext uri="{BB962C8B-B14F-4D97-AF65-F5344CB8AC3E}">
        <p14:creationId xmlns:p14="http://schemas.microsoft.com/office/powerpoint/2010/main" val="210762758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Lst>
  <p:hf hdr="0" dt="0"/>
  <p:txStyles>
    <p:titleStyle>
      <a:lvl1pPr algn="l" defTabSz="685800" rtl="0" eaLnBrk="1" latinLnBrk="0" hangingPunct="1">
        <a:lnSpc>
          <a:spcPct val="90000"/>
        </a:lnSpc>
        <a:spcBef>
          <a:spcPct val="0"/>
        </a:spcBef>
        <a:buNone/>
        <a:defRPr sz="1800" kern="1200" cap="all" spc="75" baseline="0">
          <a:solidFill>
            <a:schemeClr val="tx1"/>
          </a:solidFill>
          <a:latin typeface="Oswald" charset="0"/>
          <a:ea typeface="Oswald" charset="0"/>
          <a:cs typeface="Oswald" charset="0"/>
        </a:defRPr>
      </a:lvl1pPr>
    </p:titleStyle>
    <p:bodyStyle>
      <a:lvl1pPr marL="137160" indent="-137160" algn="l" defTabSz="685800" rtl="0" eaLnBrk="1" latinLnBrk="0" hangingPunct="1">
        <a:lnSpc>
          <a:spcPct val="100000"/>
        </a:lnSpc>
        <a:spcBef>
          <a:spcPts val="450"/>
        </a:spcBef>
        <a:spcAft>
          <a:spcPts val="0"/>
        </a:spcAft>
        <a:buFont typeface="Arial" charset="0"/>
        <a:buChar char="•"/>
        <a:defRPr sz="1050" i="0" kern="1200" baseline="0">
          <a:solidFill>
            <a:schemeClr val="tx1"/>
          </a:solidFill>
          <a:latin typeface="Calibri" charset="0"/>
          <a:ea typeface="Calibri" charset="0"/>
          <a:cs typeface="Calibri" charset="0"/>
        </a:defRPr>
      </a:lvl1pPr>
      <a:lvl2pPr marL="274320" indent="-137160" algn="l" defTabSz="685800" rtl="0" eaLnBrk="1" latinLnBrk="0" hangingPunct="1">
        <a:lnSpc>
          <a:spcPct val="100000"/>
        </a:lnSpc>
        <a:spcBef>
          <a:spcPts val="0"/>
        </a:spcBef>
        <a:spcAft>
          <a:spcPts val="0"/>
        </a:spcAft>
        <a:buFont typeface="LucidaGrande" charset="0"/>
        <a:buChar char="-"/>
        <a:tabLst/>
        <a:defRPr sz="1050" i="0" kern="1200" cap="none" spc="0" baseline="0">
          <a:solidFill>
            <a:schemeClr val="tx1"/>
          </a:solidFill>
          <a:latin typeface="Calibri" charset="0"/>
          <a:ea typeface="Calibri" charset="0"/>
          <a:cs typeface="Calibri" charset="0"/>
        </a:defRPr>
      </a:lvl2pPr>
      <a:lvl3pPr marL="411480" indent="-137160" algn="l" defTabSz="685800" rtl="0" eaLnBrk="1" latinLnBrk="0" hangingPunct="1">
        <a:lnSpc>
          <a:spcPct val="100000"/>
        </a:lnSpc>
        <a:spcBef>
          <a:spcPts val="0"/>
        </a:spcBef>
        <a:spcAft>
          <a:spcPts val="0"/>
        </a:spcAft>
        <a:buFont typeface="Courier New" charset="0"/>
        <a:buChar char="o"/>
        <a:tabLst/>
        <a:defRPr sz="1050" i="0" kern="1200">
          <a:solidFill>
            <a:schemeClr val="tx1"/>
          </a:solidFill>
          <a:latin typeface="Calibri" charset="0"/>
          <a:ea typeface="Calibri" charset="0"/>
          <a:cs typeface="Calibri" charset="0"/>
        </a:defRPr>
      </a:lvl3pPr>
      <a:lvl4pPr marL="0" indent="0" algn="l" defTabSz="685800" rtl="0" eaLnBrk="1" latinLnBrk="0" hangingPunct="1">
        <a:lnSpc>
          <a:spcPct val="100000"/>
        </a:lnSpc>
        <a:spcBef>
          <a:spcPts val="1350"/>
        </a:spcBef>
        <a:buFont typeface="LucidaGrande" charset="0"/>
        <a:buNone/>
        <a:tabLst/>
        <a:defRPr sz="1200" b="1" kern="1200" cap="all" spc="75" baseline="0">
          <a:solidFill>
            <a:schemeClr val="accent2"/>
          </a:solidFill>
          <a:latin typeface="Calibri" charset="0"/>
          <a:ea typeface="Calibri" charset="0"/>
          <a:cs typeface="Calibri" charset="0"/>
        </a:defRPr>
      </a:lvl4pPr>
      <a:lvl5pPr marL="0" indent="0" algn="l" defTabSz="685800" rtl="0" eaLnBrk="1" latinLnBrk="0" hangingPunct="1">
        <a:lnSpc>
          <a:spcPct val="100000"/>
        </a:lnSpc>
        <a:spcBef>
          <a:spcPts val="450"/>
        </a:spcBef>
        <a:spcAft>
          <a:spcPts val="450"/>
        </a:spcAft>
        <a:buFont typeface="Arial"/>
        <a:buNone/>
        <a:tabLst/>
        <a:defRPr sz="900" i="1" kern="1200">
          <a:solidFill>
            <a:schemeClr val="tx1"/>
          </a:solidFill>
          <a:latin typeface="Georgia" charset="0"/>
          <a:ea typeface="Georgia" charset="0"/>
          <a:cs typeface="Georgia" charset="0"/>
        </a:defRPr>
      </a:lvl5pPr>
      <a:lvl6pPr marL="0" indent="0" algn="l" defTabSz="685800" rtl="0" eaLnBrk="1" latinLnBrk="0" hangingPunct="1">
        <a:lnSpc>
          <a:spcPct val="100000"/>
        </a:lnSpc>
        <a:spcBef>
          <a:spcPts val="1350"/>
        </a:spcBef>
        <a:buFont typeface="Arial"/>
        <a:buNone/>
        <a:defRPr sz="750" i="1"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6.png"/><Relationship Id="rId10" Type="http://schemas.openxmlformats.org/officeDocument/2006/relationships/image" Target="../media/image14.png"/><Relationship Id="rId4" Type="http://schemas.microsoft.com/office/2007/relationships/hdphoto" Target="../media/hdphoto1.wdp"/><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1.png"/></Relationships>
</file>

<file path=ppt/slides/_rels/slide16.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 Id="rId1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57CF7-36A0-5295-00DC-C58553FABF27}"/>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33C3591-D178-BD94-72C4-13EF2AC31841}"/>
              </a:ext>
            </a:extLst>
          </p:cNvPr>
          <p:cNvSpPr>
            <a:spLocks noGrp="1"/>
          </p:cNvSpPr>
          <p:nvPr>
            <p:ph type="sldNum" idx="12"/>
          </p:nvPr>
        </p:nvSpPr>
        <p:spPr/>
        <p:txBody>
          <a:bodyPr/>
          <a:lstStyle/>
          <a:p>
            <a:fld id="{00000000-1234-1234-1234-123412341234}" type="slidenum">
              <a:rPr lang="en" smtClean="0"/>
              <a:pPr/>
              <a:t>1</a:t>
            </a:fld>
            <a:endParaRPr lang="en"/>
          </a:p>
        </p:txBody>
      </p:sp>
      <p:sp>
        <p:nvSpPr>
          <p:cNvPr id="6" name="Google Shape;2189;p226">
            <a:extLst>
              <a:ext uri="{FF2B5EF4-FFF2-40B4-BE49-F238E27FC236}">
                <a16:creationId xmlns:a16="http://schemas.microsoft.com/office/drawing/2014/main" id="{E08DBA23-D0C4-01E6-377A-53858C2C8B0E}"/>
              </a:ext>
            </a:extLst>
          </p:cNvPr>
          <p:cNvSpPr txBox="1">
            <a:spLocks/>
          </p:cNvSpPr>
          <p:nvPr/>
        </p:nvSpPr>
        <p:spPr>
          <a:xfrm>
            <a:off x="1609620" y="179002"/>
            <a:ext cx="10249609" cy="8404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300"/>
              <a:buFont typeface="Saira Semi Condensed"/>
              <a:buNone/>
              <a:defRPr sz="3067" b="1" i="1" kern="1200">
                <a:solidFill>
                  <a:srgbClr val="002060"/>
                </a:solidFill>
                <a:latin typeface="Saira Semi Condensed"/>
                <a:ea typeface="Saira Semi Condensed"/>
                <a:cs typeface="Saira Semi Condensed"/>
                <a:sym typeface="Saira Semi Condensed"/>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a:pPr>
              <a:buClr>
                <a:schemeClr val="dk1"/>
              </a:buClr>
              <a:buSzPts val="990"/>
            </a:pPr>
            <a:r>
              <a:rPr lang="en-US" sz="3000" dirty="0"/>
              <a:t>Overall– Research and Questions (SHOC-N list)</a:t>
            </a:r>
          </a:p>
          <a:p>
            <a:pPr>
              <a:buClr>
                <a:schemeClr val="dk1"/>
              </a:buClr>
              <a:buSzPts val="990"/>
            </a:pPr>
            <a:r>
              <a:rPr lang="en-US" sz="1800" dirty="0"/>
              <a:t>(Accelerate Innovation and Integration To Achieve System of Systems)</a:t>
            </a:r>
          </a:p>
        </p:txBody>
      </p:sp>
      <p:sp>
        <p:nvSpPr>
          <p:cNvPr id="3" name="Subtitle 2">
            <a:extLst>
              <a:ext uri="{FF2B5EF4-FFF2-40B4-BE49-F238E27FC236}">
                <a16:creationId xmlns:a16="http://schemas.microsoft.com/office/drawing/2014/main" id="{DDEBB156-CB1A-C69C-E77F-F3B6E42ABBE0}"/>
              </a:ext>
            </a:extLst>
          </p:cNvPr>
          <p:cNvSpPr>
            <a:spLocks noGrp="1"/>
          </p:cNvSpPr>
          <p:nvPr>
            <p:ph type="subTitle" idx="1"/>
          </p:nvPr>
        </p:nvSpPr>
        <p:spPr>
          <a:xfrm>
            <a:off x="68997" y="1282580"/>
            <a:ext cx="12054006" cy="5364611"/>
          </a:xfrm>
        </p:spPr>
        <p:txBody>
          <a:bodyPr>
            <a:normAutofit fontScale="25000" lnSpcReduction="20000"/>
          </a:bodyPr>
          <a:lstStyle/>
          <a:p>
            <a:pPr marL="285750" indent="-285750" algn="l">
              <a:lnSpc>
                <a:spcPct val="170000"/>
              </a:lnSpc>
              <a:buFont typeface="Wingdings" pitchFamily="2" charset="2"/>
              <a:buChar char="q"/>
            </a:pPr>
            <a:endParaRPr lang="en-US" sz="1400" dirty="0">
              <a:latin typeface="+mn-lt"/>
            </a:endParaRPr>
          </a:p>
          <a:p>
            <a:pPr marL="457200" indent="0">
              <a:lnSpc>
                <a:spcPct val="120000"/>
              </a:lnSpc>
              <a:spcAft>
                <a:spcPts val="200"/>
              </a:spcAft>
            </a:pPr>
            <a:r>
              <a:rPr lang="en-US" sz="4800" dirty="0">
                <a:solidFill>
                  <a:schemeClr val="tx1"/>
                </a:solidFill>
                <a:latin typeface="+mn-lt"/>
              </a:rPr>
              <a:t>KRADOS Database Connections </a:t>
            </a:r>
          </a:p>
          <a:p>
            <a:pPr marL="1257300" lvl="1" indent="-571500">
              <a:lnSpc>
                <a:spcPct val="120000"/>
              </a:lnSpc>
              <a:spcBef>
                <a:spcPts val="0"/>
              </a:spcBef>
              <a:spcAft>
                <a:spcPts val="200"/>
              </a:spcAft>
              <a:buFont typeface="Wingdings" pitchFamily="2" charset="2"/>
              <a:buChar char="q"/>
            </a:pPr>
            <a:r>
              <a:rPr lang="en-US" sz="4300" dirty="0">
                <a:solidFill>
                  <a:srgbClr val="222222"/>
                </a:solidFill>
              </a:rPr>
              <a:t>Accelerate KRADOS X Backend Database: Ensure its designed/ built for future integrations/requirements; system of systems approach (Nexus, Kill Chain, MSS, </a:t>
            </a:r>
            <a:r>
              <a:rPr lang="en-US" sz="4300" dirty="0" err="1">
                <a:solidFill>
                  <a:srgbClr val="222222"/>
                </a:solidFill>
              </a:rPr>
              <a:t>etc</a:t>
            </a:r>
            <a:r>
              <a:rPr lang="en-US" sz="4300" dirty="0">
                <a:solidFill>
                  <a:srgbClr val="222222"/>
                </a:solidFill>
              </a:rPr>
              <a:t>)</a:t>
            </a:r>
            <a:endParaRPr lang="en-US" sz="43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300" b="0" i="0" dirty="0">
                <a:effectLst/>
                <a:latin typeface="+mn-lt"/>
              </a:rPr>
              <a:t>TAPSOS – Build APIs with WIDOW and JMPS (Hooks) to be able to share Msn </a:t>
            </a:r>
            <a:r>
              <a:rPr lang="en-US" sz="4300" dirty="0"/>
              <a:t>Data with KRADOS X; </a:t>
            </a:r>
            <a:r>
              <a:rPr lang="en-US" sz="4300" b="0" i="0" dirty="0">
                <a:effectLst/>
                <a:latin typeface="+mn-lt"/>
              </a:rPr>
              <a:t>conduct concurrent operational and tactical planning </a:t>
            </a:r>
          </a:p>
          <a:p>
            <a:pPr marL="1257300" lvl="1" indent="-571500">
              <a:lnSpc>
                <a:spcPct val="120000"/>
              </a:lnSpc>
              <a:spcBef>
                <a:spcPts val="0"/>
              </a:spcBef>
              <a:spcAft>
                <a:spcPts val="200"/>
              </a:spcAft>
              <a:buFont typeface="Wingdings" pitchFamily="2" charset="2"/>
              <a:buChar char="q"/>
            </a:pPr>
            <a:r>
              <a:rPr lang="en-US" sz="4300" b="0" dirty="0">
                <a:solidFill>
                  <a:srgbClr val="222222"/>
                </a:solidFill>
                <a:latin typeface="+mn-lt"/>
              </a:rPr>
              <a:t>NEXUS </a:t>
            </a:r>
            <a:r>
              <a:rPr lang="en-US" sz="4300" b="0" i="0" dirty="0">
                <a:effectLst/>
                <a:latin typeface="+mn-lt"/>
              </a:rPr>
              <a:t>– Early understanding of Nexus will allow us to plan for better systems integration; Palantir could expedite initiatives</a:t>
            </a:r>
          </a:p>
          <a:p>
            <a:pPr marL="1257300" lvl="1" indent="-571500">
              <a:lnSpc>
                <a:spcPct val="120000"/>
              </a:lnSpc>
              <a:spcBef>
                <a:spcPts val="0"/>
              </a:spcBef>
              <a:spcAft>
                <a:spcPts val="200"/>
              </a:spcAft>
              <a:buFont typeface="Wingdings" pitchFamily="2" charset="2"/>
              <a:buChar char="q"/>
            </a:pPr>
            <a:r>
              <a:rPr lang="en-US" sz="4300" dirty="0"/>
              <a:t>Build APIs with MAVEN to meet 613</a:t>
            </a:r>
            <a:r>
              <a:rPr lang="en-US" sz="4300" baseline="30000" dirty="0"/>
              <a:t>th</a:t>
            </a:r>
            <a:r>
              <a:rPr lang="en-US" sz="4300" dirty="0"/>
              <a:t> Kill Chain Execution, Accurate Operational Planning, and </a:t>
            </a:r>
            <a:endParaRPr lang="en-US" sz="4100" b="0" dirty="0">
              <a:solidFill>
                <a:srgbClr val="222222"/>
              </a:solidFill>
              <a:latin typeface="+mn-lt"/>
            </a:endParaRPr>
          </a:p>
          <a:p>
            <a:pPr marL="457200" indent="0">
              <a:lnSpc>
                <a:spcPct val="120000"/>
              </a:lnSpc>
              <a:spcAft>
                <a:spcPts val="200"/>
              </a:spcAft>
            </a:pPr>
            <a:r>
              <a:rPr lang="en-US" sz="4800" dirty="0" err="1">
                <a:solidFill>
                  <a:schemeClr val="tx1"/>
                </a:solidFill>
                <a:latin typeface="+mn-lt"/>
              </a:rPr>
              <a:t>FrOB</a:t>
            </a:r>
            <a:r>
              <a:rPr lang="en-US" sz="4800" dirty="0">
                <a:solidFill>
                  <a:schemeClr val="tx1"/>
                </a:solidFill>
                <a:latin typeface="+mn-lt"/>
              </a:rPr>
              <a:t> Initiatives</a:t>
            </a:r>
          </a:p>
          <a:p>
            <a:pPr marL="1257300" lvl="1" indent="-571500">
              <a:lnSpc>
                <a:spcPct val="120000"/>
              </a:lnSpc>
              <a:spcBef>
                <a:spcPts val="0"/>
              </a:spcBef>
              <a:spcAft>
                <a:spcPts val="200"/>
              </a:spcAft>
              <a:buFont typeface="Wingdings" pitchFamily="2" charset="2"/>
              <a:buChar char="q"/>
            </a:pPr>
            <a:r>
              <a:rPr lang="en-US" sz="4300" dirty="0">
                <a:solidFill>
                  <a:srgbClr val="222222"/>
                </a:solidFill>
              </a:rPr>
              <a:t>Start C2IMERA connection to MAI TAI earlier</a:t>
            </a:r>
            <a:endParaRPr lang="en-US" sz="43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300" dirty="0">
                <a:solidFill>
                  <a:srgbClr val="222222"/>
                </a:solidFill>
              </a:rPr>
              <a:t>Software Innovation and Automation (enable better Operational/Tactical C2 of Blue Forces)</a:t>
            </a:r>
          </a:p>
          <a:p>
            <a:pPr marL="1257300" lvl="1" indent="-571500">
              <a:lnSpc>
                <a:spcPct val="120000"/>
              </a:lnSpc>
              <a:spcBef>
                <a:spcPts val="0"/>
              </a:spcBef>
              <a:spcAft>
                <a:spcPts val="200"/>
              </a:spcAft>
              <a:buFont typeface="Wingdings" pitchFamily="2" charset="2"/>
              <a:buChar char="q"/>
            </a:pPr>
            <a:r>
              <a:rPr lang="en-US" sz="4300" dirty="0">
                <a:solidFill>
                  <a:srgbClr val="222222"/>
                </a:solidFill>
                <a:latin typeface="+mn-lt"/>
              </a:rPr>
              <a:t>Data Lake / Lakehouse / </a:t>
            </a:r>
          </a:p>
          <a:p>
            <a:pPr marL="1257300" lvl="1" indent="-571500">
              <a:lnSpc>
                <a:spcPct val="120000"/>
              </a:lnSpc>
              <a:spcBef>
                <a:spcPts val="0"/>
              </a:spcBef>
              <a:spcAft>
                <a:spcPts val="200"/>
              </a:spcAft>
              <a:buFont typeface="Wingdings" pitchFamily="2" charset="2"/>
              <a:buChar char="q"/>
            </a:pPr>
            <a:r>
              <a:rPr lang="en-US" sz="4300" dirty="0">
                <a:latin typeface="+mn-lt"/>
              </a:rPr>
              <a:t>Joint </a:t>
            </a:r>
            <a:r>
              <a:rPr lang="en-US" sz="4300" dirty="0" err="1">
                <a:latin typeface="+mn-lt"/>
              </a:rPr>
              <a:t>FrOB</a:t>
            </a:r>
            <a:r>
              <a:rPr lang="en-US" sz="4300" dirty="0">
                <a:latin typeface="+mn-lt"/>
              </a:rPr>
              <a:t> Opportunity ?</a:t>
            </a:r>
          </a:p>
          <a:p>
            <a:pPr marL="457200" indent="0">
              <a:lnSpc>
                <a:spcPct val="120000"/>
              </a:lnSpc>
              <a:spcAft>
                <a:spcPts val="200"/>
              </a:spcAft>
            </a:pPr>
            <a:r>
              <a:rPr lang="en-US" sz="4800" dirty="0">
                <a:solidFill>
                  <a:schemeClr val="tx1"/>
                </a:solidFill>
                <a:latin typeface="+mn-lt"/>
              </a:rPr>
              <a:t>Operational / Tactical Mission Planning</a:t>
            </a:r>
            <a:endParaRPr lang="en-US" sz="43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300" b="0" dirty="0">
                <a:solidFill>
                  <a:srgbClr val="222222"/>
                </a:solidFill>
                <a:latin typeface="+mn-lt"/>
              </a:rPr>
              <a:t>Expand WIDOW to meet Tactical Planning Gaps</a:t>
            </a:r>
          </a:p>
          <a:p>
            <a:pPr marL="1257300" lvl="1" indent="-571500">
              <a:lnSpc>
                <a:spcPct val="120000"/>
              </a:lnSpc>
              <a:spcBef>
                <a:spcPts val="0"/>
              </a:spcBef>
              <a:spcAft>
                <a:spcPts val="200"/>
              </a:spcAft>
              <a:buFont typeface="Wingdings" pitchFamily="2" charset="2"/>
              <a:buChar char="q"/>
            </a:pPr>
            <a:r>
              <a:rPr lang="en-US" sz="4300" b="0" dirty="0">
                <a:solidFill>
                  <a:srgbClr val="222222"/>
                </a:solidFill>
                <a:latin typeface="+mn-lt"/>
              </a:rPr>
              <a:t>JMPS and Widow integration </a:t>
            </a:r>
          </a:p>
          <a:p>
            <a:pPr marL="1257300" lvl="1" indent="-571500">
              <a:lnSpc>
                <a:spcPct val="120000"/>
              </a:lnSpc>
              <a:spcBef>
                <a:spcPts val="0"/>
              </a:spcBef>
              <a:spcAft>
                <a:spcPts val="200"/>
              </a:spcAft>
              <a:buFont typeface="Wingdings" pitchFamily="2" charset="2"/>
              <a:buChar char="q"/>
            </a:pPr>
            <a:r>
              <a:rPr lang="en-US" sz="4300" b="0" dirty="0">
                <a:solidFill>
                  <a:srgbClr val="222222"/>
                </a:solidFill>
                <a:latin typeface="+mn-lt"/>
              </a:rPr>
              <a:t>Utilize JMPS to push msn data information through UDL between operational and tactical echelons; Integrate JMPS into AOC – Planning and Execution </a:t>
            </a:r>
          </a:p>
          <a:p>
            <a:pPr marL="457200" indent="0">
              <a:lnSpc>
                <a:spcPct val="120000"/>
              </a:lnSpc>
              <a:spcAft>
                <a:spcPts val="200"/>
              </a:spcAft>
            </a:pPr>
            <a:r>
              <a:rPr lang="en-US" sz="4800" dirty="0">
                <a:solidFill>
                  <a:schemeClr val="tx1"/>
                </a:solidFill>
                <a:latin typeface="+mn-lt"/>
              </a:rPr>
              <a:t>ATO/ACO Dissemination  </a:t>
            </a:r>
          </a:p>
          <a:p>
            <a:pPr marL="1257300" lvl="1" indent="-571500">
              <a:lnSpc>
                <a:spcPct val="120000"/>
              </a:lnSpc>
              <a:spcBef>
                <a:spcPts val="0"/>
              </a:spcBef>
              <a:spcAft>
                <a:spcPts val="200"/>
              </a:spcAft>
              <a:buFont typeface="Wingdings" pitchFamily="2" charset="2"/>
              <a:buChar char="q"/>
            </a:pPr>
            <a:r>
              <a:rPr lang="en-US" sz="4300" b="0" dirty="0">
                <a:solidFill>
                  <a:srgbClr val="222222"/>
                </a:solidFill>
                <a:latin typeface="+mn-lt"/>
              </a:rPr>
              <a:t>Identify critical distribution notes (Data Integration Layers, Data </a:t>
            </a:r>
            <a:r>
              <a:rPr lang="en-US" sz="4300" b="0" dirty="0" err="1">
                <a:solidFill>
                  <a:srgbClr val="222222"/>
                </a:solidFill>
                <a:latin typeface="+mn-lt"/>
              </a:rPr>
              <a:t>Lakehouses</a:t>
            </a:r>
            <a:r>
              <a:rPr lang="en-US" sz="4300" b="0" dirty="0">
                <a:solidFill>
                  <a:srgbClr val="222222"/>
                </a:solidFill>
                <a:latin typeface="+mn-lt"/>
              </a:rPr>
              <a:t>/Lakes/Warehouses) for ATO/ACO Dissemination </a:t>
            </a:r>
          </a:p>
          <a:p>
            <a:pPr marL="1257300" lvl="1" indent="-571500">
              <a:lnSpc>
                <a:spcPct val="120000"/>
              </a:lnSpc>
              <a:spcBef>
                <a:spcPts val="0"/>
              </a:spcBef>
              <a:spcAft>
                <a:spcPts val="200"/>
              </a:spcAft>
              <a:buFont typeface="Wingdings" pitchFamily="2" charset="2"/>
              <a:buChar char="q"/>
            </a:pPr>
            <a:r>
              <a:rPr lang="en-US" sz="4300" dirty="0">
                <a:solidFill>
                  <a:srgbClr val="222222"/>
                </a:solidFill>
              </a:rPr>
              <a:t>Develop and demonstrate ability to push UDL (JMPS/JOMS, AMC, Space, </a:t>
            </a:r>
            <a:r>
              <a:rPr lang="en-US" sz="4300" dirty="0" err="1">
                <a:solidFill>
                  <a:srgbClr val="222222"/>
                </a:solidFill>
              </a:rPr>
              <a:t>etc</a:t>
            </a:r>
            <a:r>
              <a:rPr lang="en-US" sz="4300" dirty="0">
                <a:solidFill>
                  <a:srgbClr val="222222"/>
                </a:solidFill>
              </a:rPr>
              <a:t>) and </a:t>
            </a:r>
            <a:r>
              <a:rPr lang="en-US" sz="4300" b="0" dirty="0">
                <a:solidFill>
                  <a:srgbClr val="222222"/>
                </a:solidFill>
                <a:latin typeface="+mn-lt"/>
              </a:rPr>
              <a:t>Longbow. </a:t>
            </a:r>
          </a:p>
          <a:p>
            <a:pPr marL="457200" indent="0">
              <a:lnSpc>
                <a:spcPct val="120000"/>
              </a:lnSpc>
              <a:spcAft>
                <a:spcPts val="200"/>
              </a:spcAft>
            </a:pPr>
            <a:r>
              <a:rPr lang="en-US" sz="4800" dirty="0">
                <a:solidFill>
                  <a:schemeClr val="tx1"/>
                </a:solidFill>
                <a:latin typeface="+mn-lt"/>
              </a:rPr>
              <a:t>Software Evaluation, Innovation, Development, and Integration   </a:t>
            </a:r>
          </a:p>
          <a:p>
            <a:pPr marL="1257300" lvl="1" indent="-571500">
              <a:lnSpc>
                <a:spcPct val="120000"/>
              </a:lnSpc>
              <a:spcBef>
                <a:spcPts val="0"/>
              </a:spcBef>
              <a:spcAft>
                <a:spcPts val="200"/>
              </a:spcAft>
              <a:buFont typeface="Wingdings" pitchFamily="2" charset="2"/>
              <a:buChar char="q"/>
            </a:pPr>
            <a:r>
              <a:rPr lang="en-US" sz="4300" dirty="0">
                <a:solidFill>
                  <a:srgbClr val="222222"/>
                </a:solidFill>
              </a:rPr>
              <a:t>AROPS , ENVISION</a:t>
            </a:r>
          </a:p>
          <a:p>
            <a:pPr marL="1257300" lvl="1" indent="-571500">
              <a:lnSpc>
                <a:spcPct val="120000"/>
              </a:lnSpc>
              <a:spcBef>
                <a:spcPts val="0"/>
              </a:spcBef>
              <a:spcAft>
                <a:spcPts val="200"/>
              </a:spcAft>
              <a:buFont typeface="Wingdings" pitchFamily="2" charset="2"/>
              <a:buChar char="q"/>
            </a:pPr>
            <a:r>
              <a:rPr lang="en-US" sz="4300" b="0" dirty="0">
                <a:solidFill>
                  <a:srgbClr val="222222"/>
                </a:solidFill>
                <a:latin typeface="+mn-lt"/>
              </a:rPr>
              <a:t>FIGHT TONIGHT and ALCHEMY (DARPA)</a:t>
            </a:r>
          </a:p>
          <a:p>
            <a:pPr marL="457200" indent="0">
              <a:lnSpc>
                <a:spcPct val="120000"/>
              </a:lnSpc>
              <a:spcAft>
                <a:spcPts val="200"/>
              </a:spcAft>
            </a:pPr>
            <a:r>
              <a:rPr lang="en-US" sz="4800" dirty="0">
                <a:solidFill>
                  <a:schemeClr val="tx1"/>
                </a:solidFill>
                <a:latin typeface="+mn-lt"/>
              </a:rPr>
              <a:t>Expand Tanker C2 Capabilities </a:t>
            </a:r>
          </a:p>
          <a:p>
            <a:pPr marL="1257300" lvl="1" indent="-571500">
              <a:lnSpc>
                <a:spcPct val="120000"/>
              </a:lnSpc>
              <a:spcBef>
                <a:spcPts val="0"/>
              </a:spcBef>
              <a:spcAft>
                <a:spcPts val="200"/>
              </a:spcAft>
              <a:buFont typeface="Wingdings" pitchFamily="2" charset="2"/>
              <a:buChar char="q"/>
            </a:pPr>
            <a:r>
              <a:rPr lang="en-US" sz="4300" dirty="0">
                <a:solidFill>
                  <a:srgbClr val="222222"/>
                </a:solidFill>
              </a:rPr>
              <a:t>Connect ATOMS to 613</a:t>
            </a:r>
            <a:r>
              <a:rPr lang="en-US" sz="4300" baseline="30000" dirty="0">
                <a:solidFill>
                  <a:srgbClr val="222222"/>
                </a:solidFill>
              </a:rPr>
              <a:t>th</a:t>
            </a:r>
            <a:r>
              <a:rPr lang="en-US" sz="4300" dirty="0">
                <a:solidFill>
                  <a:srgbClr val="222222"/>
                </a:solidFill>
              </a:rPr>
              <a:t> AOC, Expand capabilities, and enable dynamic retargeting of tankers in Indo-Pacific Theater </a:t>
            </a:r>
          </a:p>
          <a:p>
            <a:pPr marL="1257300" lvl="1" indent="-571500">
              <a:lnSpc>
                <a:spcPct val="120000"/>
              </a:lnSpc>
              <a:spcBef>
                <a:spcPts val="0"/>
              </a:spcBef>
              <a:spcAft>
                <a:spcPts val="200"/>
              </a:spcAft>
              <a:buFont typeface="Wingdings" pitchFamily="2" charset="2"/>
              <a:buChar char="q"/>
            </a:pPr>
            <a:r>
              <a:rPr lang="en-US" sz="4300" dirty="0">
                <a:solidFill>
                  <a:srgbClr val="222222"/>
                </a:solidFill>
              </a:rPr>
              <a:t>AROPS </a:t>
            </a:r>
          </a:p>
          <a:p>
            <a:pPr marL="457200" indent="0">
              <a:lnSpc>
                <a:spcPct val="120000"/>
              </a:lnSpc>
              <a:spcAft>
                <a:spcPts val="200"/>
              </a:spcAft>
            </a:pPr>
            <a:r>
              <a:rPr lang="en-US" sz="4800" dirty="0">
                <a:solidFill>
                  <a:schemeClr val="tx1"/>
                </a:solidFill>
                <a:latin typeface="+mn-lt"/>
              </a:rPr>
              <a:t>Support Kill Web Efforts (MCHMR) – Overlap w/ TAPSOS</a:t>
            </a:r>
          </a:p>
          <a:p>
            <a:pPr marL="1257300" lvl="1" indent="-571500">
              <a:lnSpc>
                <a:spcPct val="120000"/>
              </a:lnSpc>
              <a:spcBef>
                <a:spcPts val="0"/>
              </a:spcBef>
              <a:spcAft>
                <a:spcPts val="200"/>
              </a:spcAft>
              <a:buFont typeface="Wingdings" pitchFamily="2" charset="2"/>
              <a:buChar char="q"/>
            </a:pPr>
            <a:r>
              <a:rPr lang="en-US" sz="4300" b="0" dirty="0">
                <a:solidFill>
                  <a:srgbClr val="222222"/>
                </a:solidFill>
                <a:latin typeface="+mn-lt"/>
              </a:rPr>
              <a:t>Test </a:t>
            </a:r>
          </a:p>
          <a:p>
            <a:pPr marL="1257300" lvl="1" indent="-571500">
              <a:lnSpc>
                <a:spcPct val="120000"/>
              </a:lnSpc>
              <a:spcBef>
                <a:spcPts val="0"/>
              </a:spcBef>
              <a:spcAft>
                <a:spcPts val="200"/>
              </a:spcAft>
              <a:buFont typeface="Wingdings" pitchFamily="2" charset="2"/>
              <a:buChar char="q"/>
            </a:pPr>
            <a:r>
              <a:rPr lang="en-US" sz="4300" b="0" dirty="0">
                <a:solidFill>
                  <a:srgbClr val="222222"/>
                </a:solidFill>
                <a:latin typeface="+mn-lt"/>
              </a:rPr>
              <a:t>Integrate MAVEN with developmental MCHMR Mesh Network </a:t>
            </a:r>
          </a:p>
          <a:p>
            <a:pPr marL="1257300" lvl="1" indent="-571500">
              <a:lnSpc>
                <a:spcPct val="120000"/>
              </a:lnSpc>
              <a:spcBef>
                <a:spcPts val="0"/>
              </a:spcBef>
              <a:spcAft>
                <a:spcPts val="200"/>
              </a:spcAft>
              <a:buFont typeface="Wingdings" pitchFamily="2" charset="2"/>
              <a:buChar char="q"/>
            </a:pPr>
            <a:endParaRPr lang="en-US" sz="43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endParaRPr lang="en-US" sz="4300" b="0" dirty="0">
              <a:solidFill>
                <a:srgbClr val="222222"/>
              </a:solidFill>
              <a:latin typeface="+mn-lt"/>
            </a:endParaRPr>
          </a:p>
          <a:p>
            <a:pPr algn="l"/>
            <a:endParaRPr lang="en-US" sz="1400" b="0" dirty="0">
              <a:solidFill>
                <a:schemeClr val="tx1"/>
              </a:solidFill>
              <a:latin typeface="+mn-lt"/>
            </a:endParaRPr>
          </a:p>
        </p:txBody>
      </p:sp>
    </p:spTree>
    <p:extLst>
      <p:ext uri="{BB962C8B-B14F-4D97-AF65-F5344CB8AC3E}">
        <p14:creationId xmlns:p14="http://schemas.microsoft.com/office/powerpoint/2010/main" val="4235420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8" name="Group 1067">
            <a:extLst>
              <a:ext uri="{FF2B5EF4-FFF2-40B4-BE49-F238E27FC236}">
                <a16:creationId xmlns:a16="http://schemas.microsoft.com/office/drawing/2014/main" id="{0739A600-9BA1-AB97-0704-BF0702DD6BB2}"/>
              </a:ext>
            </a:extLst>
          </p:cNvPr>
          <p:cNvGrpSpPr/>
          <p:nvPr/>
        </p:nvGrpSpPr>
        <p:grpSpPr>
          <a:xfrm>
            <a:off x="3423973" y="2154789"/>
            <a:ext cx="4028488" cy="1575023"/>
            <a:chOff x="3531079" y="2740731"/>
            <a:chExt cx="4792475" cy="1552542"/>
          </a:xfrm>
          <a:effectLst>
            <a:outerShdw blurRad="50800" dist="50800" dir="5400000" algn="ctr" rotWithShape="0">
              <a:srgbClr val="000000">
                <a:alpha val="0"/>
              </a:srgbClr>
            </a:outerShdw>
          </a:effectLst>
        </p:grpSpPr>
        <p:grpSp>
          <p:nvGrpSpPr>
            <p:cNvPr id="99" name="Group 98">
              <a:extLst>
                <a:ext uri="{FF2B5EF4-FFF2-40B4-BE49-F238E27FC236}">
                  <a16:creationId xmlns:a16="http://schemas.microsoft.com/office/drawing/2014/main" id="{E9AFD0D7-DDB8-453C-7B95-E37FF65C7054}"/>
                </a:ext>
              </a:extLst>
            </p:cNvPr>
            <p:cNvGrpSpPr/>
            <p:nvPr/>
          </p:nvGrpSpPr>
          <p:grpSpPr>
            <a:xfrm>
              <a:off x="3531079" y="2740731"/>
              <a:ext cx="4792475" cy="1305006"/>
              <a:chOff x="3529323" y="2416532"/>
              <a:chExt cx="4792475" cy="1305006"/>
            </a:xfrm>
          </p:grpSpPr>
          <p:sp>
            <p:nvSpPr>
              <p:cNvPr id="14" name="Rectangle 13">
                <a:extLst>
                  <a:ext uri="{FF2B5EF4-FFF2-40B4-BE49-F238E27FC236}">
                    <a16:creationId xmlns:a16="http://schemas.microsoft.com/office/drawing/2014/main" id="{DF58E750-96A8-EE82-FBAA-90BDC470D635}"/>
                  </a:ext>
                </a:extLst>
              </p:cNvPr>
              <p:cNvSpPr/>
              <p:nvPr/>
            </p:nvSpPr>
            <p:spPr>
              <a:xfrm>
                <a:off x="3529323" y="2652764"/>
                <a:ext cx="4792475" cy="106877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47F171DF-A767-5EA0-65E8-D90661AFF16E}"/>
                  </a:ext>
                </a:extLst>
              </p:cNvPr>
              <p:cNvSpPr txBox="1"/>
              <p:nvPr/>
            </p:nvSpPr>
            <p:spPr>
              <a:xfrm>
                <a:off x="3840968" y="2416532"/>
                <a:ext cx="3928689" cy="257876"/>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613</a:t>
                </a:r>
                <a:r>
                  <a:rPr kumimoji="0" lang="en-US" sz="1100" b="1" i="0" u="none" strike="noStrike" kern="1200" cap="none" spc="0" normalizeH="0" baseline="30000" noProof="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 AOC KRADOS X + Suite of Application (Cloud 1) </a:t>
                </a:r>
              </a:p>
            </p:txBody>
          </p:sp>
        </p:grpSp>
        <p:sp>
          <p:nvSpPr>
            <p:cNvPr id="19" name="Flowchart: Magnetic Disk 18">
              <a:extLst>
                <a:ext uri="{FF2B5EF4-FFF2-40B4-BE49-F238E27FC236}">
                  <a16:creationId xmlns:a16="http://schemas.microsoft.com/office/drawing/2014/main" id="{4BABA73E-6E98-9ED4-F46D-63B654696792}"/>
                </a:ext>
              </a:extLst>
            </p:cNvPr>
            <p:cNvSpPr/>
            <p:nvPr/>
          </p:nvSpPr>
          <p:spPr>
            <a:xfrm>
              <a:off x="4100927" y="3969403"/>
              <a:ext cx="2010872" cy="323870"/>
            </a:xfrm>
            <a:prstGeom prst="flowChartMagneticDisk">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KRADOS X DATABASE BACKEND (CLOUD 1)</a:t>
              </a:r>
            </a:p>
          </p:txBody>
        </p:sp>
        <p:sp>
          <p:nvSpPr>
            <p:cNvPr id="83" name="Rectangle 82">
              <a:extLst>
                <a:ext uri="{FF2B5EF4-FFF2-40B4-BE49-F238E27FC236}">
                  <a16:creationId xmlns:a16="http://schemas.microsoft.com/office/drawing/2014/main" id="{31FDEDE6-91D4-EBF1-EF30-10602881A44D}"/>
                </a:ext>
              </a:extLst>
            </p:cNvPr>
            <p:cNvSpPr/>
            <p:nvPr/>
          </p:nvSpPr>
          <p:spPr>
            <a:xfrm>
              <a:off x="3890276" y="3079751"/>
              <a:ext cx="945286" cy="26307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prstClr val="white"/>
                  </a:solidFill>
                  <a:effectLst/>
                  <a:uLnTx/>
                  <a:uFillTx/>
                  <a:latin typeface="Calibri" panose="020F0502020204030204"/>
                  <a:ea typeface="+mn-ea"/>
                  <a:cs typeface="+mn-cs"/>
                </a:rPr>
                <a:t>MAI TAI</a:t>
              </a:r>
            </a:p>
          </p:txBody>
        </p:sp>
        <p:sp>
          <p:nvSpPr>
            <p:cNvPr id="85" name="Rectangle 84">
              <a:extLst>
                <a:ext uri="{FF2B5EF4-FFF2-40B4-BE49-F238E27FC236}">
                  <a16:creationId xmlns:a16="http://schemas.microsoft.com/office/drawing/2014/main" id="{63475ADC-130C-560B-DB26-97707EFED469}"/>
                </a:ext>
              </a:extLst>
            </p:cNvPr>
            <p:cNvSpPr/>
            <p:nvPr/>
          </p:nvSpPr>
          <p:spPr>
            <a:xfrm>
              <a:off x="6238729" y="3082856"/>
              <a:ext cx="816399" cy="28899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white"/>
                  </a:solidFill>
                  <a:effectLst/>
                  <a:uLnTx/>
                  <a:uFillTx/>
                  <a:latin typeface="Calibri" panose="020F0502020204030204"/>
                  <a:ea typeface="+mn-ea"/>
                  <a:cs typeface="+mn-cs"/>
                </a:rPr>
                <a:t>Slapshot</a:t>
              </a:r>
            </a:p>
          </p:txBody>
        </p:sp>
        <p:sp>
          <p:nvSpPr>
            <p:cNvPr id="90" name="Rectangle 89">
              <a:extLst>
                <a:ext uri="{FF2B5EF4-FFF2-40B4-BE49-F238E27FC236}">
                  <a16:creationId xmlns:a16="http://schemas.microsoft.com/office/drawing/2014/main" id="{62CB8CAF-A7DB-39AE-242D-CF9C01E3F3CB}"/>
                </a:ext>
              </a:extLst>
            </p:cNvPr>
            <p:cNvSpPr/>
            <p:nvPr/>
          </p:nvSpPr>
          <p:spPr>
            <a:xfrm>
              <a:off x="7496344" y="3117377"/>
              <a:ext cx="643273" cy="29840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white"/>
                  </a:solidFill>
                  <a:effectLst/>
                  <a:uLnTx/>
                  <a:uFillTx/>
                  <a:latin typeface="Calibri" panose="020F0502020204030204"/>
                  <a:ea typeface="+mn-ea"/>
                  <a:cs typeface="+mn-cs"/>
                </a:rPr>
                <a:t>Spacer</a:t>
              </a:r>
              <a:endParaRPr kumimoji="0" lang="en-US" sz="1000" b="1" i="0" u="sng"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E752EFD6-C617-4682-A041-DCD4DD7600DB}"/>
                </a:ext>
              </a:extLst>
            </p:cNvPr>
            <p:cNvSpPr/>
            <p:nvPr/>
          </p:nvSpPr>
          <p:spPr>
            <a:xfrm>
              <a:off x="5156899" y="3070020"/>
              <a:ext cx="729079" cy="304976"/>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white"/>
                  </a:solidFill>
                  <a:effectLst/>
                  <a:uLnTx/>
                  <a:uFillTx/>
                  <a:latin typeface="Calibri" panose="020F0502020204030204"/>
                  <a:ea typeface="+mn-ea"/>
                  <a:cs typeface="+mn-cs"/>
                </a:rPr>
                <a:t>Jigsaw</a:t>
              </a:r>
            </a:p>
          </p:txBody>
        </p:sp>
        <p:sp>
          <p:nvSpPr>
            <p:cNvPr id="87" name="Rectangle 86">
              <a:extLst>
                <a:ext uri="{FF2B5EF4-FFF2-40B4-BE49-F238E27FC236}">
                  <a16:creationId xmlns:a16="http://schemas.microsoft.com/office/drawing/2014/main" id="{C6BFBA33-6800-A6BB-2490-7509C5DF09A3}"/>
                </a:ext>
              </a:extLst>
            </p:cNvPr>
            <p:cNvSpPr/>
            <p:nvPr/>
          </p:nvSpPr>
          <p:spPr>
            <a:xfrm>
              <a:off x="7601555" y="3537255"/>
              <a:ext cx="643273" cy="29840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white"/>
                  </a:solidFill>
                  <a:effectLst/>
                  <a:uLnTx/>
                  <a:uFillTx/>
                  <a:latin typeface="Calibri" panose="020F0502020204030204"/>
                  <a:ea typeface="+mn-ea"/>
                  <a:cs typeface="+mn-cs"/>
                </a:rPr>
                <a:t>Triton</a:t>
              </a:r>
            </a:p>
          </p:txBody>
        </p:sp>
      </p:grpSp>
      <p:sp>
        <p:nvSpPr>
          <p:cNvPr id="20" name="Flowchart: Magnetic Disk 19">
            <a:extLst>
              <a:ext uri="{FF2B5EF4-FFF2-40B4-BE49-F238E27FC236}">
                <a16:creationId xmlns:a16="http://schemas.microsoft.com/office/drawing/2014/main" id="{D6F0DAF4-6ED5-437A-C08B-4BA800BE77AB}"/>
              </a:ext>
            </a:extLst>
          </p:cNvPr>
          <p:cNvSpPr/>
          <p:nvPr/>
        </p:nvSpPr>
        <p:spPr>
          <a:xfrm>
            <a:off x="9926807" y="3353357"/>
            <a:ext cx="779734" cy="366177"/>
          </a:xfrm>
          <a:prstGeom prst="flowChartMagneticDisk">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ABMS/DDI</a:t>
            </a:r>
          </a:p>
        </p:txBody>
      </p:sp>
      <p:sp>
        <p:nvSpPr>
          <p:cNvPr id="28" name="Flowchart: Magnetic Disk 27">
            <a:extLst>
              <a:ext uri="{FF2B5EF4-FFF2-40B4-BE49-F238E27FC236}">
                <a16:creationId xmlns:a16="http://schemas.microsoft.com/office/drawing/2014/main" id="{6723A991-5A75-E7F7-A9FB-2F9C949A487C}"/>
              </a:ext>
            </a:extLst>
          </p:cNvPr>
          <p:cNvSpPr/>
          <p:nvPr/>
        </p:nvSpPr>
        <p:spPr>
          <a:xfrm>
            <a:off x="9648931" y="1667942"/>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Longbow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Advana</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578247A5-233E-6502-8651-CCDF91F0E8F7}"/>
              </a:ext>
            </a:extLst>
          </p:cNvPr>
          <p:cNvCxnSpPr>
            <a:cxnSpLocks/>
            <a:stCxn id="116" idx="6"/>
            <a:endCxn id="28" idx="2"/>
          </p:cNvCxnSpPr>
          <p:nvPr/>
        </p:nvCxnSpPr>
        <p:spPr>
          <a:xfrm flipV="1">
            <a:off x="9155032" y="1872862"/>
            <a:ext cx="493899" cy="337663"/>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E23D8909-2D63-CB7C-3E5B-6A2861D43A67}"/>
              </a:ext>
            </a:extLst>
          </p:cNvPr>
          <p:cNvCxnSpPr>
            <a:cxnSpLocks/>
          </p:cNvCxnSpPr>
          <p:nvPr/>
        </p:nvCxnSpPr>
        <p:spPr>
          <a:xfrm>
            <a:off x="10643863" y="1893488"/>
            <a:ext cx="23347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5" name="Cube 44">
            <a:extLst>
              <a:ext uri="{FF2B5EF4-FFF2-40B4-BE49-F238E27FC236}">
                <a16:creationId xmlns:a16="http://schemas.microsoft.com/office/drawing/2014/main" id="{AFDE095A-5C8B-ADC7-D466-C38BA1F97EAA}"/>
              </a:ext>
            </a:extLst>
          </p:cNvPr>
          <p:cNvSpPr/>
          <p:nvPr/>
        </p:nvSpPr>
        <p:spPr>
          <a:xfrm>
            <a:off x="11148815" y="3063069"/>
            <a:ext cx="746707" cy="409447"/>
          </a:xfrm>
          <a:prstGeom prst="cube">
            <a:avLst>
              <a:gd name="adj" fmla="val 13295"/>
            </a:avLst>
          </a:prstGeom>
          <a:solidFill>
            <a:schemeClr val="bg2">
              <a:lumMod val="5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CBC2</a:t>
            </a:r>
          </a:p>
        </p:txBody>
      </p:sp>
      <p:sp>
        <p:nvSpPr>
          <p:cNvPr id="40" name="Flowchart: Magnetic Disk 39">
            <a:extLst>
              <a:ext uri="{FF2B5EF4-FFF2-40B4-BE49-F238E27FC236}">
                <a16:creationId xmlns:a16="http://schemas.microsoft.com/office/drawing/2014/main" id="{7BD0A8E6-F54C-9653-3372-539F9AF5E17B}"/>
              </a:ext>
            </a:extLst>
          </p:cNvPr>
          <p:cNvSpPr/>
          <p:nvPr/>
        </p:nvSpPr>
        <p:spPr>
          <a:xfrm>
            <a:off x="3889915" y="4013371"/>
            <a:ext cx="3079365" cy="378701"/>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prstClr val="black"/>
                </a:solidFill>
                <a:latin typeface="Calibri" panose="020F0502020204030204"/>
              </a:rPr>
              <a:t>Data Integration Layer (Cloud and On premises)</a:t>
            </a:r>
            <a:endPar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5" name="Connector: Elbow 74">
            <a:extLst>
              <a:ext uri="{FF2B5EF4-FFF2-40B4-BE49-F238E27FC236}">
                <a16:creationId xmlns:a16="http://schemas.microsoft.com/office/drawing/2014/main" id="{07730728-4E60-B173-4495-67570263D6A1}"/>
              </a:ext>
            </a:extLst>
          </p:cNvPr>
          <p:cNvCxnSpPr>
            <a:cxnSpLocks/>
          </p:cNvCxnSpPr>
          <p:nvPr/>
        </p:nvCxnSpPr>
        <p:spPr>
          <a:xfrm flipV="1">
            <a:off x="8094342" y="2441461"/>
            <a:ext cx="1554589" cy="1089658"/>
          </a:xfrm>
          <a:prstGeom prst="bentConnector3">
            <a:avLst>
              <a:gd name="adj1" fmla="val 51490"/>
            </a:avLst>
          </a:prstGeom>
          <a:ln cap="rnd">
            <a:prstDash val="sysDot"/>
            <a:tailEnd type="triangle"/>
          </a:ln>
        </p:spPr>
        <p:style>
          <a:lnRef idx="3">
            <a:schemeClr val="dk1"/>
          </a:lnRef>
          <a:fillRef idx="0">
            <a:schemeClr val="dk1"/>
          </a:fillRef>
          <a:effectRef idx="2">
            <a:schemeClr val="dk1"/>
          </a:effectRef>
          <a:fontRef idx="minor">
            <a:schemeClr val="tx1"/>
          </a:fontRef>
        </p:style>
      </p:cxnSp>
      <p:pic>
        <p:nvPicPr>
          <p:cNvPr id="81" name="Picture 2" descr="F-35 variants in flight">
            <a:extLst>
              <a:ext uri="{FF2B5EF4-FFF2-40B4-BE49-F238E27FC236}">
                <a16:creationId xmlns:a16="http://schemas.microsoft.com/office/drawing/2014/main" id="{F18710B0-CD5B-0F40-45AB-150E16F515E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9188" b="76891" l="5618" r="92237">
                        <a14:foregroundMark x1="50460" y1="51401" x2="50460" y2="51401"/>
                        <a14:foregroundMark x1="82533" y1="39356" x2="82533" y2="39356"/>
                      </a14:backgroundRemoval>
                    </a14:imgEffect>
                  </a14:imgLayer>
                </a14:imgProps>
              </a:ext>
              <a:ext uri="{28A0092B-C50C-407E-A947-70E740481C1C}">
                <a14:useLocalDpi xmlns:a14="http://schemas.microsoft.com/office/drawing/2010/main" val="0"/>
              </a:ext>
            </a:extLst>
          </a:blip>
          <a:srcRect/>
          <a:stretch>
            <a:fillRect/>
          </a:stretch>
        </p:blipFill>
        <p:spPr bwMode="auto">
          <a:xfrm rot="808677">
            <a:off x="9690954" y="-923796"/>
            <a:ext cx="991957" cy="723450"/>
          </a:xfrm>
          <a:prstGeom prst="rect">
            <a:avLst/>
          </a:prstGeom>
          <a:noFill/>
          <a:effectLst>
            <a:glow rad="63500">
              <a:schemeClr val="bg1">
                <a:alpha val="40000"/>
              </a:schemeClr>
            </a:glow>
          </a:effectLst>
          <a:extLst>
            <a:ext uri="{909E8E84-426E-40DD-AFC4-6F175D3DCCD1}">
              <a14:hiddenFill xmlns:a14="http://schemas.microsoft.com/office/drawing/2010/main">
                <a:solidFill>
                  <a:srgbClr val="FFFFFF"/>
                </a:solidFill>
              </a14:hiddenFill>
            </a:ext>
          </a:extLst>
        </p:spPr>
      </p:pic>
      <p:cxnSp>
        <p:nvCxnSpPr>
          <p:cNvPr id="92" name="Elbow Connector 91">
            <a:extLst>
              <a:ext uri="{FF2B5EF4-FFF2-40B4-BE49-F238E27FC236}">
                <a16:creationId xmlns:a16="http://schemas.microsoft.com/office/drawing/2014/main" id="{B2C0C2A1-D249-7BB4-536F-921FD75885AB}"/>
              </a:ext>
            </a:extLst>
          </p:cNvPr>
          <p:cNvCxnSpPr>
            <a:cxnSpLocks/>
          </p:cNvCxnSpPr>
          <p:nvPr/>
        </p:nvCxnSpPr>
        <p:spPr bwMode="auto">
          <a:xfrm>
            <a:off x="2984986" y="2422730"/>
            <a:ext cx="579182" cy="58887"/>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98" name="Rectangle 97">
            <a:extLst>
              <a:ext uri="{FF2B5EF4-FFF2-40B4-BE49-F238E27FC236}">
                <a16:creationId xmlns:a16="http://schemas.microsoft.com/office/drawing/2014/main" id="{6AF46F74-6030-A355-32ED-8AD947E39B4F}"/>
              </a:ext>
            </a:extLst>
          </p:cNvPr>
          <p:cNvSpPr/>
          <p:nvPr/>
        </p:nvSpPr>
        <p:spPr>
          <a:xfrm>
            <a:off x="255929" y="1297252"/>
            <a:ext cx="1196238" cy="1064548"/>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err="1">
                <a:ln>
                  <a:noFill/>
                </a:ln>
                <a:solidFill>
                  <a:prstClr val="black"/>
                </a:solidFill>
                <a:effectLst/>
                <a:uLnTx/>
                <a:uFillTx/>
                <a:latin typeface="Calibri" panose="020F0502020204030204"/>
                <a:ea typeface="+mn-ea"/>
                <a:cs typeface="+mn-cs"/>
              </a:rPr>
              <a:t>FrOB</a:t>
            </a:r>
            <a:r>
              <a:rPr kumimoji="0" lang="en-US" sz="900" b="1" i="0" u="sng" strike="noStrike" kern="1200" cap="none" spc="0" normalizeH="0" baseline="0" noProof="0">
                <a:ln>
                  <a:noFill/>
                </a:ln>
                <a:solidFill>
                  <a:prstClr val="black"/>
                </a:solidFill>
                <a:effectLst/>
                <a:uLnTx/>
                <a:uFillTx/>
                <a:latin typeface="Calibri" panose="020F0502020204030204"/>
                <a:ea typeface="+mn-ea"/>
                <a:cs typeface="+mn-cs"/>
              </a:rPr>
              <a:t> Data 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4472C4">
                    <a:lumMod val="75000"/>
                  </a:srgbClr>
                </a:solidFill>
                <a:effectLst/>
                <a:uLnTx/>
                <a:uFillTx/>
                <a:latin typeface="Calibri" panose="020F0502020204030204"/>
                <a:ea typeface="+mn-ea"/>
                <a:cs typeface="+mn-cs"/>
              </a:rPr>
              <a:t>Logistics – Fuels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4472C4">
                    <a:lumMod val="75000"/>
                  </a:srgbClr>
                </a:solidFill>
                <a:effectLst/>
                <a:uLnTx/>
                <a:uFillTx/>
                <a:latin typeface="Calibri" panose="020F0502020204030204"/>
                <a:ea typeface="+mn-ea"/>
                <a:cs typeface="+mn-cs"/>
              </a:rPr>
              <a:t>Munitions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0C0"/>
                </a:solidFill>
                <a:effectLst/>
                <a:uLnTx/>
                <a:uFillTx/>
                <a:latin typeface="Calibri" panose="020F0502020204030204"/>
                <a:ea typeface="+mn-ea"/>
                <a:cs typeface="+mn-cs"/>
              </a:rPr>
              <a:t>Airfield Status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92D050"/>
                </a:solidFill>
                <a:effectLst/>
                <a:uLnTx/>
                <a:uFillTx/>
                <a:latin typeface="Calibri" panose="020F0502020204030204"/>
                <a:ea typeface="+mn-ea"/>
                <a:cs typeface="+mn-cs"/>
              </a:rPr>
              <a:t>Pkg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Aircraft Mx / Avail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Personnel </a:t>
            </a:r>
          </a:p>
        </p:txBody>
      </p:sp>
      <p:cxnSp>
        <p:nvCxnSpPr>
          <p:cNvPr id="102" name="Elbow Connector 101">
            <a:extLst>
              <a:ext uri="{FF2B5EF4-FFF2-40B4-BE49-F238E27FC236}">
                <a16:creationId xmlns:a16="http://schemas.microsoft.com/office/drawing/2014/main" id="{2A6B013C-88E4-79D7-AFEB-7419E6BC673E}"/>
              </a:ext>
            </a:extLst>
          </p:cNvPr>
          <p:cNvCxnSpPr>
            <a:cxnSpLocks/>
          </p:cNvCxnSpPr>
          <p:nvPr/>
        </p:nvCxnSpPr>
        <p:spPr bwMode="auto">
          <a:xfrm>
            <a:off x="1503546" y="1814539"/>
            <a:ext cx="256902" cy="105194"/>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05" name="Elbow Connector 104">
            <a:extLst>
              <a:ext uri="{FF2B5EF4-FFF2-40B4-BE49-F238E27FC236}">
                <a16:creationId xmlns:a16="http://schemas.microsoft.com/office/drawing/2014/main" id="{CB51FB7C-9D95-E74A-6D2E-F38F77D91D54}"/>
              </a:ext>
            </a:extLst>
          </p:cNvPr>
          <p:cNvCxnSpPr>
            <a:cxnSpLocks/>
            <a:stCxn id="40" idx="4"/>
            <a:endCxn id="20" idx="2"/>
          </p:cNvCxnSpPr>
          <p:nvPr/>
        </p:nvCxnSpPr>
        <p:spPr bwMode="auto">
          <a:xfrm flipV="1">
            <a:off x="6969280" y="3536446"/>
            <a:ext cx="2957527" cy="666276"/>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9" name="Flowchart: Magnetic Disk 27">
            <a:extLst>
              <a:ext uri="{FF2B5EF4-FFF2-40B4-BE49-F238E27FC236}">
                <a16:creationId xmlns:a16="http://schemas.microsoft.com/office/drawing/2014/main" id="{DE0690D6-88A6-3A4D-EDA2-94800D5FBF2A}"/>
              </a:ext>
            </a:extLst>
          </p:cNvPr>
          <p:cNvSpPr/>
          <p:nvPr/>
        </p:nvSpPr>
        <p:spPr>
          <a:xfrm>
            <a:off x="6444770" y="3446424"/>
            <a:ext cx="710290" cy="242450"/>
          </a:xfrm>
          <a:prstGeom prst="flowChartMagneticDisk">
            <a:avLst/>
          </a:prstGeom>
          <a:solidFill>
            <a:schemeClr val="accent4">
              <a:lumMod val="40000"/>
              <a:lumOff val="60000"/>
            </a:schemeClr>
          </a:solidFill>
          <a:ln>
            <a:solidFill>
              <a:schemeClr val="tx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MAVEN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lowchart: Magnetic Disk 27">
            <a:extLst>
              <a:ext uri="{FF2B5EF4-FFF2-40B4-BE49-F238E27FC236}">
                <a16:creationId xmlns:a16="http://schemas.microsoft.com/office/drawing/2014/main" id="{7BA17F0F-59B3-278E-3CED-6DA54F0EF3B4}"/>
              </a:ext>
            </a:extLst>
          </p:cNvPr>
          <p:cNvSpPr/>
          <p:nvPr/>
        </p:nvSpPr>
        <p:spPr>
          <a:xfrm>
            <a:off x="9658381" y="2118005"/>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UDL</a:t>
            </a:r>
          </a:p>
        </p:txBody>
      </p:sp>
      <p:sp>
        <p:nvSpPr>
          <p:cNvPr id="122" name="Flowchart: Magnetic Disk 27">
            <a:extLst>
              <a:ext uri="{FF2B5EF4-FFF2-40B4-BE49-F238E27FC236}">
                <a16:creationId xmlns:a16="http://schemas.microsoft.com/office/drawing/2014/main" id="{D7503938-2B46-36FE-FBD9-B9322B4326C4}"/>
              </a:ext>
            </a:extLst>
          </p:cNvPr>
          <p:cNvSpPr/>
          <p:nvPr/>
        </p:nvSpPr>
        <p:spPr>
          <a:xfrm>
            <a:off x="9648930" y="2560481"/>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WDS</a:t>
            </a:r>
          </a:p>
        </p:txBody>
      </p:sp>
      <p:cxnSp>
        <p:nvCxnSpPr>
          <p:cNvPr id="124" name="Straight Arrow Connector 123">
            <a:extLst>
              <a:ext uri="{FF2B5EF4-FFF2-40B4-BE49-F238E27FC236}">
                <a16:creationId xmlns:a16="http://schemas.microsoft.com/office/drawing/2014/main" id="{1F4C0E73-AF9D-3018-D097-3BA2C38CE76E}"/>
              </a:ext>
            </a:extLst>
          </p:cNvPr>
          <p:cNvCxnSpPr>
            <a:cxnSpLocks/>
            <a:stCxn id="116" idx="5"/>
            <a:endCxn id="121" idx="2"/>
          </p:cNvCxnSpPr>
          <p:nvPr/>
        </p:nvCxnSpPr>
        <p:spPr>
          <a:xfrm>
            <a:off x="9133243" y="2275946"/>
            <a:ext cx="525138" cy="46979"/>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27" name="Straight Arrow Connector 126">
            <a:extLst>
              <a:ext uri="{FF2B5EF4-FFF2-40B4-BE49-F238E27FC236}">
                <a16:creationId xmlns:a16="http://schemas.microsoft.com/office/drawing/2014/main" id="{D2BBB37A-AD07-563C-5020-8E56AB13ADCC}"/>
              </a:ext>
            </a:extLst>
          </p:cNvPr>
          <p:cNvCxnSpPr>
            <a:cxnSpLocks/>
            <a:stCxn id="116" idx="5"/>
            <a:endCxn id="122" idx="2"/>
          </p:cNvCxnSpPr>
          <p:nvPr/>
        </p:nvCxnSpPr>
        <p:spPr>
          <a:xfrm>
            <a:off x="9133243" y="2275946"/>
            <a:ext cx="515687" cy="489455"/>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037" name="Straight Arrow Connector 1036">
            <a:extLst>
              <a:ext uri="{FF2B5EF4-FFF2-40B4-BE49-F238E27FC236}">
                <a16:creationId xmlns:a16="http://schemas.microsoft.com/office/drawing/2014/main" id="{9CB8E6A2-EA79-1248-1014-980CF5F9EBAB}"/>
              </a:ext>
            </a:extLst>
          </p:cNvPr>
          <p:cNvCxnSpPr>
            <a:cxnSpLocks/>
          </p:cNvCxnSpPr>
          <p:nvPr/>
        </p:nvCxnSpPr>
        <p:spPr>
          <a:xfrm flipH="1" flipV="1">
            <a:off x="10643862" y="2378297"/>
            <a:ext cx="233472" cy="166"/>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040" name="Straight Arrow Connector 1039">
            <a:extLst>
              <a:ext uri="{FF2B5EF4-FFF2-40B4-BE49-F238E27FC236}">
                <a16:creationId xmlns:a16="http://schemas.microsoft.com/office/drawing/2014/main" id="{D4C2F692-588C-C075-7F3D-D08335DC917C}"/>
              </a:ext>
            </a:extLst>
          </p:cNvPr>
          <p:cNvCxnSpPr>
            <a:cxnSpLocks/>
          </p:cNvCxnSpPr>
          <p:nvPr/>
        </p:nvCxnSpPr>
        <p:spPr>
          <a:xfrm flipH="1">
            <a:off x="10643863" y="2765401"/>
            <a:ext cx="23347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045" name="Straight Connector 1044">
            <a:extLst>
              <a:ext uri="{FF2B5EF4-FFF2-40B4-BE49-F238E27FC236}">
                <a16:creationId xmlns:a16="http://schemas.microsoft.com/office/drawing/2014/main" id="{0AEDB583-204C-4D1F-5A97-DD2CFD825FC3}"/>
              </a:ext>
            </a:extLst>
          </p:cNvPr>
          <p:cNvCxnSpPr>
            <a:cxnSpLocks/>
          </p:cNvCxnSpPr>
          <p:nvPr/>
        </p:nvCxnSpPr>
        <p:spPr>
          <a:xfrm flipH="1">
            <a:off x="10872558" y="1845703"/>
            <a:ext cx="4777" cy="1514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5" name="Straight Arrow Connector 1074">
            <a:extLst>
              <a:ext uri="{FF2B5EF4-FFF2-40B4-BE49-F238E27FC236}">
                <a16:creationId xmlns:a16="http://schemas.microsoft.com/office/drawing/2014/main" id="{F9EB67BC-23CC-4CB2-24A0-E0C01E2FB8B6}"/>
              </a:ext>
            </a:extLst>
          </p:cNvPr>
          <p:cNvCxnSpPr>
            <a:cxnSpLocks/>
            <a:stCxn id="87" idx="2"/>
          </p:cNvCxnSpPr>
          <p:nvPr/>
        </p:nvCxnSpPr>
        <p:spPr>
          <a:xfrm flipH="1">
            <a:off x="7027482" y="3265569"/>
            <a:ext cx="88439" cy="166231"/>
          </a:xfrm>
          <a:prstGeom prst="straightConnector1">
            <a:avLst/>
          </a:prstGeom>
          <a:ln w="12700">
            <a:prstDash val="sysDot"/>
            <a:tailEnd type="triangle"/>
          </a:ln>
        </p:spPr>
        <p:style>
          <a:lnRef idx="3">
            <a:schemeClr val="dk1"/>
          </a:lnRef>
          <a:fillRef idx="0">
            <a:schemeClr val="dk1"/>
          </a:fillRef>
          <a:effectRef idx="2">
            <a:schemeClr val="dk1"/>
          </a:effectRef>
          <a:fontRef idx="minor">
            <a:schemeClr val="tx1"/>
          </a:fontRef>
        </p:style>
      </p:cxnSp>
      <p:cxnSp>
        <p:nvCxnSpPr>
          <p:cNvPr id="1078" name="Straight Arrow Connector 1077">
            <a:extLst>
              <a:ext uri="{FF2B5EF4-FFF2-40B4-BE49-F238E27FC236}">
                <a16:creationId xmlns:a16="http://schemas.microsoft.com/office/drawing/2014/main" id="{AEEA06C3-F3A2-574B-A77B-77B488DF64BC}"/>
              </a:ext>
            </a:extLst>
          </p:cNvPr>
          <p:cNvCxnSpPr>
            <a:cxnSpLocks/>
          </p:cNvCxnSpPr>
          <p:nvPr/>
        </p:nvCxnSpPr>
        <p:spPr>
          <a:xfrm>
            <a:off x="6792132" y="2860801"/>
            <a:ext cx="0" cy="560778"/>
          </a:xfrm>
          <a:prstGeom prst="straightConnector1">
            <a:avLst/>
          </a:prstGeom>
          <a:ln w="12700">
            <a:prstDash val="sysDot"/>
            <a:tailEnd type="triangle"/>
          </a:ln>
        </p:spPr>
        <p:style>
          <a:lnRef idx="3">
            <a:schemeClr val="dk1"/>
          </a:lnRef>
          <a:fillRef idx="0">
            <a:schemeClr val="dk1"/>
          </a:fillRef>
          <a:effectRef idx="2">
            <a:schemeClr val="dk1"/>
          </a:effectRef>
          <a:fontRef idx="minor">
            <a:schemeClr val="tx1"/>
          </a:fontRef>
        </p:style>
      </p:cxnSp>
      <p:cxnSp>
        <p:nvCxnSpPr>
          <p:cNvPr id="1081" name="Elbow Connector 1080">
            <a:extLst>
              <a:ext uri="{FF2B5EF4-FFF2-40B4-BE49-F238E27FC236}">
                <a16:creationId xmlns:a16="http://schemas.microsoft.com/office/drawing/2014/main" id="{FF803120-4DDC-F132-C5E3-9E380DA47EBB}"/>
              </a:ext>
            </a:extLst>
          </p:cNvPr>
          <p:cNvCxnSpPr>
            <a:cxnSpLocks/>
            <a:stCxn id="121" idx="4"/>
            <a:endCxn id="1093" idx="2"/>
          </p:cNvCxnSpPr>
          <p:nvPr/>
        </p:nvCxnSpPr>
        <p:spPr bwMode="auto">
          <a:xfrm>
            <a:off x="10653314" y="2322925"/>
            <a:ext cx="493888" cy="106077"/>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090" name="Cube 1089">
            <a:extLst>
              <a:ext uri="{FF2B5EF4-FFF2-40B4-BE49-F238E27FC236}">
                <a16:creationId xmlns:a16="http://schemas.microsoft.com/office/drawing/2014/main" id="{F0C2563A-FD18-8909-C3F7-6E4B23F3A65D}"/>
              </a:ext>
            </a:extLst>
          </p:cNvPr>
          <p:cNvSpPr/>
          <p:nvPr/>
        </p:nvSpPr>
        <p:spPr>
          <a:xfrm>
            <a:off x="11147202" y="2628528"/>
            <a:ext cx="746708" cy="409447"/>
          </a:xfrm>
          <a:prstGeom prst="cube">
            <a:avLst>
              <a:gd name="adj" fmla="val 13295"/>
            </a:avLst>
          </a:prstGeom>
          <a:solidFill>
            <a:schemeClr val="bg2">
              <a:lumMod val="5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TOC-L</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3" name="Cube 1092">
            <a:extLst>
              <a:ext uri="{FF2B5EF4-FFF2-40B4-BE49-F238E27FC236}">
                <a16:creationId xmlns:a16="http://schemas.microsoft.com/office/drawing/2014/main" id="{ED9E255C-AC68-DFB1-278D-CB3C06D78749}"/>
              </a:ext>
            </a:extLst>
          </p:cNvPr>
          <p:cNvSpPr/>
          <p:nvPr/>
        </p:nvSpPr>
        <p:spPr>
          <a:xfrm>
            <a:off x="11147202" y="2197061"/>
            <a:ext cx="746710" cy="409447"/>
          </a:xfrm>
          <a:prstGeom prst="cube">
            <a:avLst>
              <a:gd name="adj" fmla="val 13295"/>
            </a:avLst>
          </a:prstGeom>
          <a:solidFill>
            <a:schemeClr val="bg2">
              <a:lumMod val="5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AMC ATOMS</a:t>
            </a:r>
          </a:p>
        </p:txBody>
      </p:sp>
      <p:cxnSp>
        <p:nvCxnSpPr>
          <p:cNvPr id="1181" name="Elbow Connector 1180">
            <a:extLst>
              <a:ext uri="{FF2B5EF4-FFF2-40B4-BE49-F238E27FC236}">
                <a16:creationId xmlns:a16="http://schemas.microsoft.com/office/drawing/2014/main" id="{87759E63-EDF6-7A4C-2EAF-1B3BEBE11DDC}"/>
              </a:ext>
            </a:extLst>
          </p:cNvPr>
          <p:cNvCxnSpPr>
            <a:cxnSpLocks/>
            <a:stCxn id="20" idx="4"/>
            <a:endCxn id="1183" idx="2"/>
          </p:cNvCxnSpPr>
          <p:nvPr/>
        </p:nvCxnSpPr>
        <p:spPr bwMode="auto">
          <a:xfrm>
            <a:off x="10706541" y="3536446"/>
            <a:ext cx="417729" cy="347113"/>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83" name="Cube 1182">
            <a:extLst>
              <a:ext uri="{FF2B5EF4-FFF2-40B4-BE49-F238E27FC236}">
                <a16:creationId xmlns:a16="http://schemas.microsoft.com/office/drawing/2014/main" id="{73C690AF-9DF4-3BAA-7A89-C6AD7404B598}"/>
              </a:ext>
            </a:extLst>
          </p:cNvPr>
          <p:cNvSpPr/>
          <p:nvPr/>
        </p:nvSpPr>
        <p:spPr>
          <a:xfrm>
            <a:off x="11124270" y="3651618"/>
            <a:ext cx="770253" cy="409447"/>
          </a:xfrm>
          <a:prstGeom prst="cube">
            <a:avLst>
              <a:gd name="adj" fmla="val 13295"/>
            </a:avLst>
          </a:prstGeom>
          <a:solidFill>
            <a:schemeClr val="bg2">
              <a:lumMod val="75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Divert Base</a:t>
            </a:r>
          </a:p>
        </p:txBody>
      </p:sp>
      <p:sp>
        <p:nvSpPr>
          <p:cNvPr id="1191" name="TextBox 1190">
            <a:extLst>
              <a:ext uri="{FF2B5EF4-FFF2-40B4-BE49-F238E27FC236}">
                <a16:creationId xmlns:a16="http://schemas.microsoft.com/office/drawing/2014/main" id="{DACC8EAE-87F9-2AF6-3C64-7DBE60A68C6E}"/>
              </a:ext>
            </a:extLst>
          </p:cNvPr>
          <p:cNvSpPr txBox="1"/>
          <p:nvPr/>
        </p:nvSpPr>
        <p:spPr>
          <a:xfrm>
            <a:off x="10465773" y="3788573"/>
            <a:ext cx="75185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WIDOW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C2IMERA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JMPS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Marauder</a:t>
            </a:r>
            <a:endPar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1240" name="TextBox 1239">
            <a:extLst>
              <a:ext uri="{FF2B5EF4-FFF2-40B4-BE49-F238E27FC236}">
                <a16:creationId xmlns:a16="http://schemas.microsoft.com/office/drawing/2014/main" id="{F192E64E-2674-C307-5872-1A976BD6E086}"/>
              </a:ext>
            </a:extLst>
          </p:cNvPr>
          <p:cNvSpPr txBox="1"/>
          <p:nvPr/>
        </p:nvSpPr>
        <p:spPr>
          <a:xfrm rot="16200000">
            <a:off x="8474296" y="2724837"/>
            <a:ext cx="99440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mn-cs"/>
              </a:rPr>
              <a:t>Airfield Status</a:t>
            </a:r>
            <a:endPar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64189B7-CA82-2694-E080-8AAB3A276FDB}"/>
              </a:ext>
            </a:extLst>
          </p:cNvPr>
          <p:cNvPicPr>
            <a:picLocks noChangeAspect="1"/>
          </p:cNvPicPr>
          <p:nvPr/>
        </p:nvPicPr>
        <p:blipFill>
          <a:blip r:embed="rId5"/>
          <a:stretch>
            <a:fillRect/>
          </a:stretch>
        </p:blipFill>
        <p:spPr>
          <a:xfrm>
            <a:off x="11407745" y="5671357"/>
            <a:ext cx="509596" cy="350622"/>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4968A122-5E2F-6497-A2E9-0EA06335155F}"/>
              </a:ext>
            </a:extLst>
          </p:cNvPr>
          <p:cNvPicPr>
            <a:picLocks noChangeAspect="1"/>
          </p:cNvPicPr>
          <p:nvPr/>
        </p:nvPicPr>
        <p:blipFill>
          <a:blip r:embed="rId6"/>
          <a:stretch>
            <a:fillRect/>
          </a:stretch>
        </p:blipFill>
        <p:spPr>
          <a:xfrm>
            <a:off x="10773591" y="5698711"/>
            <a:ext cx="518112" cy="345982"/>
          </a:xfrm>
          <a:prstGeom prst="rect">
            <a:avLst/>
          </a:prstGeom>
          <a:ln>
            <a:solidFill>
              <a:schemeClr val="bg2">
                <a:lumMod val="50000"/>
              </a:schemeClr>
            </a:solidFill>
          </a:ln>
          <a:effectLst>
            <a:outerShdw blurRad="50800" dist="38100" dir="2700000" algn="tl" rotWithShape="0">
              <a:prstClr val="black">
                <a:alpha val="40000"/>
              </a:prstClr>
            </a:outerShdw>
          </a:effectLst>
        </p:spPr>
      </p:pic>
      <p:sp>
        <p:nvSpPr>
          <p:cNvPr id="39" name="Rectangle 38">
            <a:extLst>
              <a:ext uri="{FF2B5EF4-FFF2-40B4-BE49-F238E27FC236}">
                <a16:creationId xmlns:a16="http://schemas.microsoft.com/office/drawing/2014/main" id="{8058D6A9-27A1-01B0-9D83-0158ED792E70}"/>
              </a:ext>
            </a:extLst>
          </p:cNvPr>
          <p:cNvSpPr/>
          <p:nvPr/>
        </p:nvSpPr>
        <p:spPr bwMode="auto">
          <a:xfrm>
            <a:off x="10549384" y="4891250"/>
            <a:ext cx="1146494" cy="473866"/>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Rounded Rectangle 82">
            <a:extLst>
              <a:ext uri="{FF2B5EF4-FFF2-40B4-BE49-F238E27FC236}">
                <a16:creationId xmlns:a16="http://schemas.microsoft.com/office/drawing/2014/main" id="{FAC741FA-85BE-5AD4-DAF1-5E4DADD6E09E}"/>
              </a:ext>
            </a:extLst>
          </p:cNvPr>
          <p:cNvSpPr/>
          <p:nvPr/>
        </p:nvSpPr>
        <p:spPr bwMode="auto">
          <a:xfrm>
            <a:off x="10649434" y="4953965"/>
            <a:ext cx="364540" cy="314502"/>
          </a:xfrm>
          <a:prstGeom prst="roundRect">
            <a:avLst/>
          </a:prstGeom>
          <a:solidFill>
            <a:srgbClr val="5F88AD"/>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mn-ea"/>
              <a:cs typeface="+mn-cs"/>
            </a:endParaRPr>
          </a:p>
        </p:txBody>
      </p:sp>
      <p:pic>
        <p:nvPicPr>
          <p:cNvPr id="50" name="Picture 49">
            <a:extLst>
              <a:ext uri="{FF2B5EF4-FFF2-40B4-BE49-F238E27FC236}">
                <a16:creationId xmlns:a16="http://schemas.microsoft.com/office/drawing/2014/main" id="{01434692-016C-180F-2609-0DF4DA46FC8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184564" y="5100203"/>
            <a:ext cx="619344" cy="619344"/>
          </a:xfrm>
          <a:prstGeom prst="rect">
            <a:avLst/>
          </a:prstGeom>
        </p:spPr>
      </p:pic>
      <p:pic>
        <p:nvPicPr>
          <p:cNvPr id="51" name="Picture 50">
            <a:extLst>
              <a:ext uri="{FF2B5EF4-FFF2-40B4-BE49-F238E27FC236}">
                <a16:creationId xmlns:a16="http://schemas.microsoft.com/office/drawing/2014/main" id="{7EC3C77C-752D-27CE-5586-E57E40B6DA86}"/>
              </a:ext>
            </a:extLst>
          </p:cNvPr>
          <p:cNvPicPr>
            <a:picLocks noChangeAspect="1"/>
          </p:cNvPicPr>
          <p:nvPr/>
        </p:nvPicPr>
        <p:blipFill>
          <a:blip r:embed="rId8">
            <a:lum bright="70000" contrast="-70000"/>
          </a:blip>
          <a:stretch>
            <a:fillRect/>
          </a:stretch>
        </p:blipFill>
        <p:spPr>
          <a:xfrm>
            <a:off x="12530172" y="2024823"/>
            <a:ext cx="291665" cy="291665"/>
          </a:xfrm>
          <a:prstGeom prst="rect">
            <a:avLst/>
          </a:prstGeom>
          <a:solidFill>
            <a:schemeClr val="accent2">
              <a:lumMod val="40000"/>
              <a:lumOff val="60000"/>
            </a:schemeClr>
          </a:solidFill>
        </p:spPr>
      </p:pic>
      <p:pic>
        <p:nvPicPr>
          <p:cNvPr id="59" name="Picture 58">
            <a:extLst>
              <a:ext uri="{FF2B5EF4-FFF2-40B4-BE49-F238E27FC236}">
                <a16:creationId xmlns:a16="http://schemas.microsoft.com/office/drawing/2014/main" id="{AF98C391-D10F-AA4F-1926-E2B3299C390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0129619" y="3830233"/>
            <a:ext cx="351321" cy="230832"/>
          </a:xfrm>
          <a:prstGeom prst="rect">
            <a:avLst/>
          </a:prstGeom>
        </p:spPr>
      </p:pic>
      <p:sp>
        <p:nvSpPr>
          <p:cNvPr id="60" name="TextBox 59">
            <a:extLst>
              <a:ext uri="{FF2B5EF4-FFF2-40B4-BE49-F238E27FC236}">
                <a16:creationId xmlns:a16="http://schemas.microsoft.com/office/drawing/2014/main" id="{7F043676-3C22-84DC-8F25-9580C05A15C9}"/>
              </a:ext>
            </a:extLst>
          </p:cNvPr>
          <p:cNvSpPr txBox="1"/>
          <p:nvPr/>
        </p:nvSpPr>
        <p:spPr>
          <a:xfrm>
            <a:off x="11318388" y="4934250"/>
            <a:ext cx="8998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CANES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Air Apps</a:t>
            </a:r>
          </a:p>
        </p:txBody>
      </p:sp>
      <p:cxnSp>
        <p:nvCxnSpPr>
          <p:cNvPr id="68" name="Straight Connector 67">
            <a:extLst>
              <a:ext uri="{FF2B5EF4-FFF2-40B4-BE49-F238E27FC236}">
                <a16:creationId xmlns:a16="http://schemas.microsoft.com/office/drawing/2014/main" id="{13281E0A-9068-9B2E-60CA-60CD2F164FC8}"/>
              </a:ext>
            </a:extLst>
          </p:cNvPr>
          <p:cNvCxnSpPr>
            <a:cxnSpLocks/>
          </p:cNvCxnSpPr>
          <p:nvPr/>
        </p:nvCxnSpPr>
        <p:spPr bwMode="auto">
          <a:xfrm>
            <a:off x="11291703" y="5354820"/>
            <a:ext cx="0" cy="309416"/>
          </a:xfrm>
          <a:prstGeom prst="line">
            <a:avLst/>
          </a:prstGeom>
          <a:solidFill>
            <a:schemeClr val="accent1"/>
          </a:solidFill>
          <a:ln w="28575" cap="flat" cmpd="sng" algn="ctr">
            <a:solidFill>
              <a:srgbClr val="34699E"/>
            </a:solidFill>
            <a:prstDash val="solid"/>
            <a:round/>
            <a:headEnd type="none" w="med" len="med"/>
            <a:tailEnd type="triangle" w="med" len="med"/>
          </a:ln>
          <a:effectLst/>
        </p:spPr>
      </p:cxnSp>
      <p:sp>
        <p:nvSpPr>
          <p:cNvPr id="79" name="TextBox 78">
            <a:extLst>
              <a:ext uri="{FF2B5EF4-FFF2-40B4-BE49-F238E27FC236}">
                <a16:creationId xmlns:a16="http://schemas.microsoft.com/office/drawing/2014/main" id="{948E3D20-B68D-FA97-7971-9B12B35F13B5}"/>
              </a:ext>
            </a:extLst>
          </p:cNvPr>
          <p:cNvSpPr txBox="1"/>
          <p:nvPr/>
        </p:nvSpPr>
        <p:spPr>
          <a:xfrm>
            <a:off x="10831569" y="5417114"/>
            <a:ext cx="58962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mn-cs"/>
              </a:rPr>
              <a:t>NOMS</a:t>
            </a:r>
          </a:p>
        </p:txBody>
      </p:sp>
      <p:sp>
        <p:nvSpPr>
          <p:cNvPr id="82" name="TextBox 81">
            <a:extLst>
              <a:ext uri="{FF2B5EF4-FFF2-40B4-BE49-F238E27FC236}">
                <a16:creationId xmlns:a16="http://schemas.microsoft.com/office/drawing/2014/main" id="{AAD471B2-E3BF-7751-69D1-816452858A03}"/>
              </a:ext>
            </a:extLst>
          </p:cNvPr>
          <p:cNvSpPr txBox="1"/>
          <p:nvPr/>
        </p:nvSpPr>
        <p:spPr>
          <a:xfrm>
            <a:off x="11341137" y="5407135"/>
            <a:ext cx="58962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mn-cs"/>
              </a:rPr>
              <a:t>JMPS</a:t>
            </a:r>
          </a:p>
        </p:txBody>
      </p:sp>
      <p:sp>
        <p:nvSpPr>
          <p:cNvPr id="116" name="Oval 115">
            <a:extLst>
              <a:ext uri="{FF2B5EF4-FFF2-40B4-BE49-F238E27FC236}">
                <a16:creationId xmlns:a16="http://schemas.microsoft.com/office/drawing/2014/main" id="{C431F7DE-CBA4-74E1-003F-F3215003D73B}"/>
              </a:ext>
            </a:extLst>
          </p:cNvPr>
          <p:cNvSpPr/>
          <p:nvPr/>
        </p:nvSpPr>
        <p:spPr>
          <a:xfrm>
            <a:off x="9006245" y="2118005"/>
            <a:ext cx="148787" cy="1850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000000"/>
              </a:highlight>
              <a:uLnTx/>
              <a:uFillTx/>
              <a:latin typeface="Calibri" panose="020F0502020204030204"/>
              <a:ea typeface="+mn-ea"/>
              <a:cs typeface="+mn-cs"/>
            </a:endParaRPr>
          </a:p>
        </p:txBody>
      </p:sp>
      <p:sp>
        <p:nvSpPr>
          <p:cNvPr id="1026" name="Flowchart: Magnetic Disk 27">
            <a:extLst>
              <a:ext uri="{FF2B5EF4-FFF2-40B4-BE49-F238E27FC236}">
                <a16:creationId xmlns:a16="http://schemas.microsoft.com/office/drawing/2014/main" id="{2A39A047-29F2-1011-1F03-A91CEBF9206B}"/>
              </a:ext>
            </a:extLst>
          </p:cNvPr>
          <p:cNvSpPr/>
          <p:nvPr/>
        </p:nvSpPr>
        <p:spPr>
          <a:xfrm>
            <a:off x="9632153" y="1194888"/>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Integrated Msn Network</a:t>
            </a:r>
          </a:p>
        </p:txBody>
      </p:sp>
      <p:cxnSp>
        <p:nvCxnSpPr>
          <p:cNvPr id="1027" name="Straight Arrow Connector 1026">
            <a:extLst>
              <a:ext uri="{FF2B5EF4-FFF2-40B4-BE49-F238E27FC236}">
                <a16:creationId xmlns:a16="http://schemas.microsoft.com/office/drawing/2014/main" id="{4AB56939-92C7-94BC-9EA0-E6D687F3593F}"/>
              </a:ext>
            </a:extLst>
          </p:cNvPr>
          <p:cNvCxnSpPr>
            <a:cxnSpLocks/>
            <a:stCxn id="116" idx="7"/>
            <a:endCxn id="1026" idx="2"/>
          </p:cNvCxnSpPr>
          <p:nvPr/>
        </p:nvCxnSpPr>
        <p:spPr>
          <a:xfrm flipV="1">
            <a:off x="9133243" y="1399808"/>
            <a:ext cx="498910" cy="745295"/>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030" name="Elbow Connector 1029">
            <a:extLst>
              <a:ext uri="{FF2B5EF4-FFF2-40B4-BE49-F238E27FC236}">
                <a16:creationId xmlns:a16="http://schemas.microsoft.com/office/drawing/2014/main" id="{6B91A0DA-6F8C-1093-397D-840894069B06}"/>
              </a:ext>
            </a:extLst>
          </p:cNvPr>
          <p:cNvCxnSpPr>
            <a:cxnSpLocks/>
            <a:stCxn id="1026" idx="4"/>
          </p:cNvCxnSpPr>
          <p:nvPr/>
        </p:nvCxnSpPr>
        <p:spPr bwMode="auto">
          <a:xfrm flipV="1">
            <a:off x="10627086" y="1323427"/>
            <a:ext cx="533305" cy="76381"/>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033" name="Cube 1032">
            <a:extLst>
              <a:ext uri="{FF2B5EF4-FFF2-40B4-BE49-F238E27FC236}">
                <a16:creationId xmlns:a16="http://schemas.microsoft.com/office/drawing/2014/main" id="{EC6F5C39-FD69-A8D3-C2BC-81542233EB6F}"/>
              </a:ext>
            </a:extLst>
          </p:cNvPr>
          <p:cNvSpPr/>
          <p:nvPr/>
        </p:nvSpPr>
        <p:spPr>
          <a:xfrm>
            <a:off x="11205534" y="1089314"/>
            <a:ext cx="701575" cy="545952"/>
          </a:xfrm>
          <a:prstGeom prst="cube">
            <a:avLst>
              <a:gd name="adj" fmla="val 13295"/>
            </a:avLst>
          </a:prstGeom>
          <a:solidFill>
            <a:schemeClr val="bg2">
              <a:lumMod val="5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Coalition Partners</a:t>
            </a:r>
          </a:p>
        </p:txBody>
      </p:sp>
      <p:sp>
        <p:nvSpPr>
          <p:cNvPr id="1039" name="Cube 1038">
            <a:extLst>
              <a:ext uri="{FF2B5EF4-FFF2-40B4-BE49-F238E27FC236}">
                <a16:creationId xmlns:a16="http://schemas.microsoft.com/office/drawing/2014/main" id="{BE190B33-6153-EBF8-E407-3CEE53EB6B37}"/>
              </a:ext>
            </a:extLst>
          </p:cNvPr>
          <p:cNvSpPr/>
          <p:nvPr/>
        </p:nvSpPr>
        <p:spPr>
          <a:xfrm>
            <a:off x="11182966" y="1711440"/>
            <a:ext cx="746710" cy="409447"/>
          </a:xfrm>
          <a:prstGeom prst="cube">
            <a:avLst>
              <a:gd name="adj" fmla="val 13295"/>
            </a:avLst>
          </a:prstGeom>
          <a:solidFill>
            <a:schemeClr val="bg2">
              <a:lumMod val="5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Theater Echelons</a:t>
            </a:r>
          </a:p>
        </p:txBody>
      </p:sp>
      <p:grpSp>
        <p:nvGrpSpPr>
          <p:cNvPr id="1460" name="Group 1459">
            <a:extLst>
              <a:ext uri="{FF2B5EF4-FFF2-40B4-BE49-F238E27FC236}">
                <a16:creationId xmlns:a16="http://schemas.microsoft.com/office/drawing/2014/main" id="{18CFF4E6-71E7-F753-6770-AFF3FDE8B116}"/>
              </a:ext>
            </a:extLst>
          </p:cNvPr>
          <p:cNvGrpSpPr/>
          <p:nvPr/>
        </p:nvGrpSpPr>
        <p:grpSpPr>
          <a:xfrm>
            <a:off x="1774378" y="1363893"/>
            <a:ext cx="902654" cy="1011351"/>
            <a:chOff x="2566015" y="1362737"/>
            <a:chExt cx="902654" cy="1011351"/>
          </a:xfrm>
        </p:grpSpPr>
        <p:sp>
          <p:nvSpPr>
            <p:cNvPr id="88" name="Rectangle 87">
              <a:extLst>
                <a:ext uri="{FF2B5EF4-FFF2-40B4-BE49-F238E27FC236}">
                  <a16:creationId xmlns:a16="http://schemas.microsoft.com/office/drawing/2014/main" id="{AA8C9D84-87E9-A7F9-D11B-95462AB79D25}"/>
                </a:ext>
              </a:extLst>
            </p:cNvPr>
            <p:cNvSpPr/>
            <p:nvPr/>
          </p:nvSpPr>
          <p:spPr>
            <a:xfrm>
              <a:off x="2638997" y="1588060"/>
              <a:ext cx="771932" cy="253091"/>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C2IMERA</a:t>
              </a:r>
            </a:p>
          </p:txBody>
        </p:sp>
        <p:sp>
          <p:nvSpPr>
            <p:cNvPr id="1102" name="Rectangle 1101">
              <a:extLst>
                <a:ext uri="{FF2B5EF4-FFF2-40B4-BE49-F238E27FC236}">
                  <a16:creationId xmlns:a16="http://schemas.microsoft.com/office/drawing/2014/main" id="{FBC0AB8D-07AD-DAA8-8638-3B618CF9032A}"/>
                </a:ext>
              </a:extLst>
            </p:cNvPr>
            <p:cNvSpPr/>
            <p:nvPr/>
          </p:nvSpPr>
          <p:spPr>
            <a:xfrm>
              <a:off x="2566015" y="1362737"/>
              <a:ext cx="902654" cy="1011351"/>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panose="020F0502020204030204"/>
                  <a:ea typeface="+mn-ea"/>
                  <a:cs typeface="+mn-cs"/>
                </a:rPr>
                <a:t>FrOB</a:t>
              </a: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 Apps: </a:t>
              </a:r>
            </a:p>
          </p:txBody>
        </p:sp>
        <p:sp>
          <p:nvSpPr>
            <p:cNvPr id="1103" name="Rectangle 1102">
              <a:extLst>
                <a:ext uri="{FF2B5EF4-FFF2-40B4-BE49-F238E27FC236}">
                  <a16:creationId xmlns:a16="http://schemas.microsoft.com/office/drawing/2014/main" id="{25558FA7-5AE9-670E-54F5-AFD324781ABA}"/>
                </a:ext>
              </a:extLst>
            </p:cNvPr>
            <p:cNvSpPr/>
            <p:nvPr/>
          </p:nvSpPr>
          <p:spPr>
            <a:xfrm>
              <a:off x="2629016" y="1925446"/>
              <a:ext cx="771932" cy="39163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New </a:t>
              </a: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mn-cs"/>
                </a:rPr>
                <a:t>Frob</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Manager</a:t>
              </a:r>
            </a:p>
          </p:txBody>
        </p:sp>
      </p:grpSp>
      <p:cxnSp>
        <p:nvCxnSpPr>
          <p:cNvPr id="1109" name="Straight Arrow Connector 1108">
            <a:extLst>
              <a:ext uri="{FF2B5EF4-FFF2-40B4-BE49-F238E27FC236}">
                <a16:creationId xmlns:a16="http://schemas.microsoft.com/office/drawing/2014/main" id="{ABD06411-A64A-3C93-AC31-1615A13415E2}"/>
              </a:ext>
            </a:extLst>
          </p:cNvPr>
          <p:cNvCxnSpPr>
            <a:cxnSpLocks/>
          </p:cNvCxnSpPr>
          <p:nvPr/>
        </p:nvCxnSpPr>
        <p:spPr>
          <a:xfrm flipV="1">
            <a:off x="8017448" y="3061660"/>
            <a:ext cx="198344" cy="644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124" name="Left-Right Arrow 1123">
            <a:extLst>
              <a:ext uri="{FF2B5EF4-FFF2-40B4-BE49-F238E27FC236}">
                <a16:creationId xmlns:a16="http://schemas.microsoft.com/office/drawing/2014/main" id="{1025565B-8661-E49A-D5F6-6022F89DB687}"/>
              </a:ext>
            </a:extLst>
          </p:cNvPr>
          <p:cNvSpPr/>
          <p:nvPr/>
        </p:nvSpPr>
        <p:spPr>
          <a:xfrm rot="5400000" flipV="1">
            <a:off x="5826505" y="5124809"/>
            <a:ext cx="1340290" cy="51571"/>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35" name="Picture 1134">
            <a:extLst>
              <a:ext uri="{FF2B5EF4-FFF2-40B4-BE49-F238E27FC236}">
                <a16:creationId xmlns:a16="http://schemas.microsoft.com/office/drawing/2014/main" id="{771CCFD3-2B2D-5D05-B02F-42E379299C10}"/>
              </a:ext>
            </a:extLst>
          </p:cNvPr>
          <p:cNvPicPr>
            <a:picLocks noChangeAspect="1"/>
          </p:cNvPicPr>
          <p:nvPr/>
        </p:nvPicPr>
        <p:blipFill>
          <a:blip r:embed="rId8">
            <a:lum bright="70000" contrast="-70000"/>
          </a:blip>
          <a:stretch>
            <a:fillRect/>
          </a:stretch>
        </p:blipFill>
        <p:spPr>
          <a:xfrm>
            <a:off x="10714696" y="162465"/>
            <a:ext cx="325275" cy="325275"/>
          </a:xfrm>
          <a:prstGeom prst="rect">
            <a:avLst/>
          </a:prstGeom>
          <a:solidFill>
            <a:schemeClr val="accent2">
              <a:lumMod val="40000"/>
              <a:lumOff val="60000"/>
            </a:schemeClr>
          </a:solidFill>
        </p:spPr>
      </p:pic>
      <p:sp>
        <p:nvSpPr>
          <p:cNvPr id="1143" name="TextBox 1142">
            <a:extLst>
              <a:ext uri="{FF2B5EF4-FFF2-40B4-BE49-F238E27FC236}">
                <a16:creationId xmlns:a16="http://schemas.microsoft.com/office/drawing/2014/main" id="{3D1F8E3B-DE9C-B316-18ED-4A2BD044564D}"/>
              </a:ext>
            </a:extLst>
          </p:cNvPr>
          <p:cNvSpPr txBox="1"/>
          <p:nvPr/>
        </p:nvSpPr>
        <p:spPr>
          <a:xfrm>
            <a:off x="10994109" y="119611"/>
            <a:ext cx="111256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ABMS/DDI BU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Edge Data Store</a:t>
            </a:r>
          </a:p>
        </p:txBody>
      </p:sp>
      <p:sp>
        <p:nvSpPr>
          <p:cNvPr id="1145" name="Rectangle 1144">
            <a:extLst>
              <a:ext uri="{FF2B5EF4-FFF2-40B4-BE49-F238E27FC236}">
                <a16:creationId xmlns:a16="http://schemas.microsoft.com/office/drawing/2014/main" id="{81045B26-4CE9-3009-1744-E78BC5A9E569}"/>
              </a:ext>
            </a:extLst>
          </p:cNvPr>
          <p:cNvSpPr/>
          <p:nvPr/>
        </p:nvSpPr>
        <p:spPr>
          <a:xfrm>
            <a:off x="5226728" y="2919519"/>
            <a:ext cx="653908" cy="18538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JMPS</a:t>
            </a:r>
          </a:p>
        </p:txBody>
      </p:sp>
      <p:sp>
        <p:nvSpPr>
          <p:cNvPr id="1150" name="Rectangle 1149">
            <a:extLst>
              <a:ext uri="{FF2B5EF4-FFF2-40B4-BE49-F238E27FC236}">
                <a16:creationId xmlns:a16="http://schemas.microsoft.com/office/drawing/2014/main" id="{21D36FB9-7160-2416-BA73-76E6BCD7345E}"/>
              </a:ext>
            </a:extLst>
          </p:cNvPr>
          <p:cNvSpPr/>
          <p:nvPr/>
        </p:nvSpPr>
        <p:spPr>
          <a:xfrm>
            <a:off x="9504051" y="977201"/>
            <a:ext cx="2551138" cy="336351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2" name="TextBox 1151">
            <a:extLst>
              <a:ext uri="{FF2B5EF4-FFF2-40B4-BE49-F238E27FC236}">
                <a16:creationId xmlns:a16="http://schemas.microsoft.com/office/drawing/2014/main" id="{D080EAFA-8FE0-237D-F102-6F8488720F99}"/>
              </a:ext>
            </a:extLst>
          </p:cNvPr>
          <p:cNvSpPr txBox="1"/>
          <p:nvPr/>
        </p:nvSpPr>
        <p:spPr>
          <a:xfrm>
            <a:off x="10022073" y="751125"/>
            <a:ext cx="121002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Plan Consumers</a:t>
            </a:r>
          </a:p>
        </p:txBody>
      </p:sp>
      <p:grpSp>
        <p:nvGrpSpPr>
          <p:cNvPr id="1166" name="Group 1165">
            <a:extLst>
              <a:ext uri="{FF2B5EF4-FFF2-40B4-BE49-F238E27FC236}">
                <a16:creationId xmlns:a16="http://schemas.microsoft.com/office/drawing/2014/main" id="{9AEE3D99-590A-E67B-6696-8F17375FBC6B}"/>
              </a:ext>
            </a:extLst>
          </p:cNvPr>
          <p:cNvGrpSpPr/>
          <p:nvPr/>
        </p:nvGrpSpPr>
        <p:grpSpPr>
          <a:xfrm>
            <a:off x="7746805" y="4527474"/>
            <a:ext cx="1229538" cy="1137579"/>
            <a:chOff x="6640471" y="2751036"/>
            <a:chExt cx="1462715" cy="1121342"/>
          </a:xfrm>
          <a:effectLst>
            <a:outerShdw blurRad="50800" dist="50800" dir="5400000" algn="ctr" rotWithShape="0">
              <a:srgbClr val="000000">
                <a:alpha val="0"/>
              </a:srgbClr>
            </a:outerShdw>
          </a:effectLst>
        </p:grpSpPr>
        <p:grpSp>
          <p:nvGrpSpPr>
            <p:cNvPr id="1167" name="Group 1166">
              <a:extLst>
                <a:ext uri="{FF2B5EF4-FFF2-40B4-BE49-F238E27FC236}">
                  <a16:creationId xmlns:a16="http://schemas.microsoft.com/office/drawing/2014/main" id="{0C2B76A7-A4A5-B369-044A-1DE7CEDB26A5}"/>
                </a:ext>
              </a:extLst>
            </p:cNvPr>
            <p:cNvGrpSpPr/>
            <p:nvPr/>
          </p:nvGrpSpPr>
          <p:grpSpPr>
            <a:xfrm>
              <a:off x="6640471" y="2751036"/>
              <a:ext cx="1462715" cy="1121342"/>
              <a:chOff x="6638715" y="2426837"/>
              <a:chExt cx="1462715" cy="1121342"/>
            </a:xfrm>
          </p:grpSpPr>
          <p:sp>
            <p:nvSpPr>
              <p:cNvPr id="1175" name="Rectangle 1174">
                <a:extLst>
                  <a:ext uri="{FF2B5EF4-FFF2-40B4-BE49-F238E27FC236}">
                    <a16:creationId xmlns:a16="http://schemas.microsoft.com/office/drawing/2014/main" id="{F7A58A2D-DCBA-C190-453C-1C20A7CD6C57}"/>
                  </a:ext>
                </a:extLst>
              </p:cNvPr>
              <p:cNvSpPr/>
              <p:nvPr/>
            </p:nvSpPr>
            <p:spPr>
              <a:xfrm>
                <a:off x="6737410" y="2646170"/>
                <a:ext cx="1364020" cy="902009"/>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6" name="TextBox 1175">
                <a:extLst>
                  <a:ext uri="{FF2B5EF4-FFF2-40B4-BE49-F238E27FC236}">
                    <a16:creationId xmlns:a16="http://schemas.microsoft.com/office/drawing/2014/main" id="{4CCFC514-10C9-DB64-9A56-526730B1BA78}"/>
                  </a:ext>
                </a:extLst>
              </p:cNvPr>
              <p:cNvSpPr txBox="1"/>
              <p:nvPr/>
            </p:nvSpPr>
            <p:spPr>
              <a:xfrm>
                <a:off x="6638715" y="2426837"/>
                <a:ext cx="1316377" cy="2427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AEW 2 / WOC </a:t>
                </a:r>
              </a:p>
            </p:txBody>
          </p:sp>
        </p:grpSp>
        <p:sp>
          <p:nvSpPr>
            <p:cNvPr id="1168" name="Rectangle 1167">
              <a:extLst>
                <a:ext uri="{FF2B5EF4-FFF2-40B4-BE49-F238E27FC236}">
                  <a16:creationId xmlns:a16="http://schemas.microsoft.com/office/drawing/2014/main" id="{CDE6246F-F1A0-ED08-1341-964970595BE1}"/>
                </a:ext>
              </a:extLst>
            </p:cNvPr>
            <p:cNvSpPr/>
            <p:nvPr/>
          </p:nvSpPr>
          <p:spPr>
            <a:xfrm>
              <a:off x="6805997" y="3479696"/>
              <a:ext cx="802240" cy="13039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KRADOS </a:t>
              </a:r>
            </a:p>
          </p:txBody>
        </p:sp>
        <p:sp>
          <p:nvSpPr>
            <p:cNvPr id="1169" name="Rectangle 1168">
              <a:extLst>
                <a:ext uri="{FF2B5EF4-FFF2-40B4-BE49-F238E27FC236}">
                  <a16:creationId xmlns:a16="http://schemas.microsoft.com/office/drawing/2014/main" id="{3779F170-919C-7847-C556-6A1FD2707034}"/>
                </a:ext>
              </a:extLst>
            </p:cNvPr>
            <p:cNvSpPr/>
            <p:nvPr/>
          </p:nvSpPr>
          <p:spPr>
            <a:xfrm>
              <a:off x="6805997" y="3265324"/>
              <a:ext cx="749478" cy="178376"/>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C2IMERA</a:t>
              </a:r>
            </a:p>
          </p:txBody>
        </p:sp>
        <p:sp>
          <p:nvSpPr>
            <p:cNvPr id="1170" name="Rectangle 1169">
              <a:extLst>
                <a:ext uri="{FF2B5EF4-FFF2-40B4-BE49-F238E27FC236}">
                  <a16:creationId xmlns:a16="http://schemas.microsoft.com/office/drawing/2014/main" id="{79F74A40-AB08-737E-3D8C-66F1EF762806}"/>
                </a:ext>
              </a:extLst>
            </p:cNvPr>
            <p:cNvSpPr/>
            <p:nvPr/>
          </p:nvSpPr>
          <p:spPr>
            <a:xfrm>
              <a:off x="7399701" y="3046704"/>
              <a:ext cx="546103" cy="193387"/>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Widow</a:t>
              </a:r>
            </a:p>
          </p:txBody>
        </p:sp>
        <p:sp>
          <p:nvSpPr>
            <p:cNvPr id="1171" name="Rectangle 1170">
              <a:extLst>
                <a:ext uri="{FF2B5EF4-FFF2-40B4-BE49-F238E27FC236}">
                  <a16:creationId xmlns:a16="http://schemas.microsoft.com/office/drawing/2014/main" id="{C38AB994-CD46-39D9-EBA1-3AD0504FC04D}"/>
                </a:ext>
              </a:extLst>
            </p:cNvPr>
            <p:cNvSpPr/>
            <p:nvPr/>
          </p:nvSpPr>
          <p:spPr>
            <a:xfrm>
              <a:off x="6781569" y="3025392"/>
              <a:ext cx="510827" cy="198172"/>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JMPS</a:t>
              </a:r>
            </a:p>
          </p:txBody>
        </p:sp>
      </p:grpSp>
      <p:pic>
        <p:nvPicPr>
          <p:cNvPr id="1180" name="Picture 1179">
            <a:extLst>
              <a:ext uri="{FF2B5EF4-FFF2-40B4-BE49-F238E27FC236}">
                <a16:creationId xmlns:a16="http://schemas.microsoft.com/office/drawing/2014/main" id="{00107973-24DB-758D-2F16-6BFCAD673F01}"/>
              </a:ext>
            </a:extLst>
          </p:cNvPr>
          <p:cNvPicPr>
            <a:picLocks noChangeAspect="1"/>
          </p:cNvPicPr>
          <p:nvPr/>
        </p:nvPicPr>
        <p:blipFill>
          <a:blip r:embed="rId8">
            <a:lum bright="70000" contrast="-70000"/>
          </a:blip>
          <a:stretch>
            <a:fillRect/>
          </a:stretch>
        </p:blipFill>
        <p:spPr>
          <a:xfrm>
            <a:off x="8720823" y="5397487"/>
            <a:ext cx="291665" cy="291665"/>
          </a:xfrm>
          <a:prstGeom prst="rect">
            <a:avLst/>
          </a:prstGeom>
          <a:solidFill>
            <a:schemeClr val="accent2">
              <a:lumMod val="40000"/>
              <a:lumOff val="60000"/>
            </a:schemeClr>
          </a:solidFill>
        </p:spPr>
      </p:pic>
      <p:sp>
        <p:nvSpPr>
          <p:cNvPr id="1182" name="Rectangle 1181">
            <a:extLst>
              <a:ext uri="{FF2B5EF4-FFF2-40B4-BE49-F238E27FC236}">
                <a16:creationId xmlns:a16="http://schemas.microsoft.com/office/drawing/2014/main" id="{6C5EF0AF-1829-2EA0-E710-FAC12A9112CF}"/>
              </a:ext>
            </a:extLst>
          </p:cNvPr>
          <p:cNvSpPr/>
          <p:nvPr/>
        </p:nvSpPr>
        <p:spPr>
          <a:xfrm>
            <a:off x="7877988" y="5453620"/>
            <a:ext cx="674352" cy="132278"/>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Marauder</a:t>
            </a:r>
          </a:p>
        </p:txBody>
      </p:sp>
      <p:sp>
        <p:nvSpPr>
          <p:cNvPr id="1184" name="Left-Right Arrow 1183">
            <a:extLst>
              <a:ext uri="{FF2B5EF4-FFF2-40B4-BE49-F238E27FC236}">
                <a16:creationId xmlns:a16="http://schemas.microsoft.com/office/drawing/2014/main" id="{883D05B5-D2B7-34D9-539C-67DE64048875}"/>
              </a:ext>
            </a:extLst>
          </p:cNvPr>
          <p:cNvSpPr/>
          <p:nvPr/>
        </p:nvSpPr>
        <p:spPr>
          <a:xfrm flipV="1">
            <a:off x="5281629" y="5409202"/>
            <a:ext cx="2457057" cy="54546"/>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5" name="TextBox 1194">
            <a:extLst>
              <a:ext uri="{FF2B5EF4-FFF2-40B4-BE49-F238E27FC236}">
                <a16:creationId xmlns:a16="http://schemas.microsoft.com/office/drawing/2014/main" id="{8EE68F00-8EDC-98CD-B540-361E7DA5A2F1}"/>
              </a:ext>
            </a:extLst>
          </p:cNvPr>
          <p:cNvSpPr txBox="1"/>
          <p:nvPr/>
        </p:nvSpPr>
        <p:spPr>
          <a:xfrm>
            <a:off x="10478660" y="4674306"/>
            <a:ext cx="1549467"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Carrier Strike Group</a:t>
            </a:r>
          </a:p>
        </p:txBody>
      </p:sp>
      <p:cxnSp>
        <p:nvCxnSpPr>
          <p:cNvPr id="1204" name="Elbow Connector 1203">
            <a:extLst>
              <a:ext uri="{FF2B5EF4-FFF2-40B4-BE49-F238E27FC236}">
                <a16:creationId xmlns:a16="http://schemas.microsoft.com/office/drawing/2014/main" id="{75A9E666-7991-B7B6-3626-9344A6E36F16}"/>
              </a:ext>
            </a:extLst>
          </p:cNvPr>
          <p:cNvCxnSpPr>
            <a:cxnSpLocks/>
          </p:cNvCxnSpPr>
          <p:nvPr/>
        </p:nvCxnSpPr>
        <p:spPr bwMode="auto">
          <a:xfrm rot="16200000" flipH="1">
            <a:off x="9146355" y="3620911"/>
            <a:ext cx="2003074" cy="822781"/>
          </a:xfrm>
          <a:prstGeom prst="bentConnector3">
            <a:avLst>
              <a:gd name="adj1" fmla="val 100850"/>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249" name="Rectangle 1248">
            <a:extLst>
              <a:ext uri="{FF2B5EF4-FFF2-40B4-BE49-F238E27FC236}">
                <a16:creationId xmlns:a16="http://schemas.microsoft.com/office/drawing/2014/main" id="{79D339CB-ADA5-D544-5659-635AEE9EC7AE}"/>
              </a:ext>
            </a:extLst>
          </p:cNvPr>
          <p:cNvSpPr/>
          <p:nvPr/>
        </p:nvSpPr>
        <p:spPr>
          <a:xfrm>
            <a:off x="3469679" y="2913393"/>
            <a:ext cx="884832" cy="18949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Fight Tonight</a:t>
            </a:r>
          </a:p>
        </p:txBody>
      </p:sp>
      <p:sp>
        <p:nvSpPr>
          <p:cNvPr id="1250" name="Rectangle 1249">
            <a:extLst>
              <a:ext uri="{FF2B5EF4-FFF2-40B4-BE49-F238E27FC236}">
                <a16:creationId xmlns:a16="http://schemas.microsoft.com/office/drawing/2014/main" id="{C488AE63-F7B4-8E70-105C-8FA574BB8326}"/>
              </a:ext>
            </a:extLst>
          </p:cNvPr>
          <p:cNvSpPr/>
          <p:nvPr/>
        </p:nvSpPr>
        <p:spPr>
          <a:xfrm>
            <a:off x="4465068" y="2921031"/>
            <a:ext cx="653908" cy="18538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C2CORE</a:t>
            </a:r>
          </a:p>
        </p:txBody>
      </p:sp>
      <p:sp>
        <p:nvSpPr>
          <p:cNvPr id="1251" name="Rectangle 1250">
            <a:extLst>
              <a:ext uri="{FF2B5EF4-FFF2-40B4-BE49-F238E27FC236}">
                <a16:creationId xmlns:a16="http://schemas.microsoft.com/office/drawing/2014/main" id="{E09D6F68-6F49-EB24-8A58-0F983ED0A493}"/>
              </a:ext>
            </a:extLst>
          </p:cNvPr>
          <p:cNvSpPr/>
          <p:nvPr/>
        </p:nvSpPr>
        <p:spPr>
          <a:xfrm>
            <a:off x="5958094" y="2912180"/>
            <a:ext cx="653908" cy="18538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Envision</a:t>
            </a:r>
          </a:p>
        </p:txBody>
      </p:sp>
      <p:pic>
        <p:nvPicPr>
          <p:cNvPr id="1133" name="Picture 1132">
            <a:extLst>
              <a:ext uri="{FF2B5EF4-FFF2-40B4-BE49-F238E27FC236}">
                <a16:creationId xmlns:a16="http://schemas.microsoft.com/office/drawing/2014/main" id="{4060C159-970B-1B59-FF29-F8C9A87AD5C4}"/>
              </a:ext>
            </a:extLst>
          </p:cNvPr>
          <p:cNvPicPr>
            <a:picLocks noChangeAspect="1"/>
          </p:cNvPicPr>
          <p:nvPr/>
        </p:nvPicPr>
        <p:blipFill>
          <a:blip r:embed="rId8">
            <a:lum bright="70000" contrast="-70000"/>
          </a:blip>
          <a:stretch>
            <a:fillRect/>
          </a:stretch>
        </p:blipFill>
        <p:spPr>
          <a:xfrm>
            <a:off x="7278029" y="3243459"/>
            <a:ext cx="302392" cy="302392"/>
          </a:xfrm>
          <a:prstGeom prst="rect">
            <a:avLst/>
          </a:prstGeom>
          <a:solidFill>
            <a:schemeClr val="accent2">
              <a:lumMod val="40000"/>
              <a:lumOff val="60000"/>
            </a:schemeClr>
          </a:solidFill>
        </p:spPr>
      </p:pic>
      <p:sp>
        <p:nvSpPr>
          <p:cNvPr id="1272" name="Left-Right Arrow 1271">
            <a:extLst>
              <a:ext uri="{FF2B5EF4-FFF2-40B4-BE49-F238E27FC236}">
                <a16:creationId xmlns:a16="http://schemas.microsoft.com/office/drawing/2014/main" id="{C86C56D1-67AB-D69C-E2A4-AFAF537D0EEE}"/>
              </a:ext>
            </a:extLst>
          </p:cNvPr>
          <p:cNvSpPr/>
          <p:nvPr/>
        </p:nvSpPr>
        <p:spPr>
          <a:xfrm flipV="1">
            <a:off x="970877" y="2652404"/>
            <a:ext cx="306044" cy="121224"/>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86" name="Elbow Connector 1285">
            <a:extLst>
              <a:ext uri="{FF2B5EF4-FFF2-40B4-BE49-F238E27FC236}">
                <a16:creationId xmlns:a16="http://schemas.microsoft.com/office/drawing/2014/main" id="{79F8EBCC-03CA-4214-F1DC-115A4E10B6A0}"/>
              </a:ext>
            </a:extLst>
          </p:cNvPr>
          <p:cNvCxnSpPr>
            <a:cxnSpLocks/>
          </p:cNvCxnSpPr>
          <p:nvPr/>
        </p:nvCxnSpPr>
        <p:spPr bwMode="auto">
          <a:xfrm rot="5400000" flipH="1" flipV="1">
            <a:off x="4927093" y="3846861"/>
            <a:ext cx="562139" cy="3644486"/>
          </a:xfrm>
          <a:prstGeom prst="bentConnector2">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333" name="TextBox 1332">
            <a:extLst>
              <a:ext uri="{FF2B5EF4-FFF2-40B4-BE49-F238E27FC236}">
                <a16:creationId xmlns:a16="http://schemas.microsoft.com/office/drawing/2014/main" id="{AC41B6C2-F04A-D5F0-0AD3-52D29AFE3DB7}"/>
              </a:ext>
            </a:extLst>
          </p:cNvPr>
          <p:cNvSpPr txBox="1"/>
          <p:nvPr/>
        </p:nvSpPr>
        <p:spPr>
          <a:xfrm>
            <a:off x="565052" y="5278366"/>
            <a:ext cx="860453" cy="219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JMPS (TS/SAR)</a:t>
            </a:r>
          </a:p>
        </p:txBody>
      </p:sp>
      <p:cxnSp>
        <p:nvCxnSpPr>
          <p:cNvPr id="1406" name="Elbow Connector 1405">
            <a:extLst>
              <a:ext uri="{FF2B5EF4-FFF2-40B4-BE49-F238E27FC236}">
                <a16:creationId xmlns:a16="http://schemas.microsoft.com/office/drawing/2014/main" id="{8D74AC8C-EA67-A98D-26CE-1CD914CFBE17}"/>
              </a:ext>
            </a:extLst>
          </p:cNvPr>
          <p:cNvCxnSpPr>
            <a:cxnSpLocks/>
          </p:cNvCxnSpPr>
          <p:nvPr/>
        </p:nvCxnSpPr>
        <p:spPr bwMode="auto">
          <a:xfrm rot="5400000" flipH="1" flipV="1">
            <a:off x="6792924" y="3687060"/>
            <a:ext cx="695000" cy="245662"/>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416" name="TextBox 1415">
            <a:extLst>
              <a:ext uri="{FF2B5EF4-FFF2-40B4-BE49-F238E27FC236}">
                <a16:creationId xmlns:a16="http://schemas.microsoft.com/office/drawing/2014/main" id="{6009BC14-C1FE-458C-9008-E4C05A84254A}"/>
              </a:ext>
            </a:extLst>
          </p:cNvPr>
          <p:cNvSpPr txBox="1"/>
          <p:nvPr/>
        </p:nvSpPr>
        <p:spPr>
          <a:xfrm>
            <a:off x="2029342" y="5465502"/>
            <a:ext cx="1919063" cy="2616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Calibri" panose="020F0502020204030204"/>
              </a:rPr>
              <a:t>TACTICAL </a:t>
            </a: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PLANNING </a:t>
            </a:r>
            <a:endParaRPr kumimoji="0" lang="en-US" sz="32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417" name="TextBox 1416">
            <a:extLst>
              <a:ext uri="{FF2B5EF4-FFF2-40B4-BE49-F238E27FC236}">
                <a16:creationId xmlns:a16="http://schemas.microsoft.com/office/drawing/2014/main" id="{50B01F85-425C-A338-D9FE-EFB1AB39A13A}"/>
              </a:ext>
            </a:extLst>
          </p:cNvPr>
          <p:cNvSpPr txBox="1"/>
          <p:nvPr/>
        </p:nvSpPr>
        <p:spPr>
          <a:xfrm>
            <a:off x="7557488" y="3151866"/>
            <a:ext cx="113985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ATO / ACO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Spins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5B9BD5">
                    <a:lumMod val="75000"/>
                  </a:srgbClr>
                </a:solidFill>
                <a:effectLst/>
                <a:uLnTx/>
                <a:uFillTx/>
                <a:latin typeface="Calibri" panose="020F0502020204030204"/>
                <a:ea typeface="+mn-ea"/>
                <a:cs typeface="+mn-cs"/>
              </a:rPr>
              <a:t>Opstasklink</a:t>
            </a: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panose="020F0502020204030204"/>
                <a:ea typeface="+mn-ea"/>
                <a:cs typeface="+mn-cs"/>
              </a:rPr>
              <a:t>Target Tools (Nexus)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panose="020F0502020204030204"/>
                <a:ea typeface="+mn-ea"/>
                <a:cs typeface="+mn-cs"/>
              </a:rPr>
              <a:t>EOB App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1418" name="TextBox 1417">
            <a:extLst>
              <a:ext uri="{FF2B5EF4-FFF2-40B4-BE49-F238E27FC236}">
                <a16:creationId xmlns:a16="http://schemas.microsoft.com/office/drawing/2014/main" id="{8DFE9DA3-BEB1-7DF8-45DB-B74E76170A10}"/>
              </a:ext>
            </a:extLst>
          </p:cNvPr>
          <p:cNvSpPr txBox="1"/>
          <p:nvPr/>
        </p:nvSpPr>
        <p:spPr>
          <a:xfrm>
            <a:off x="6657997" y="4389645"/>
            <a:ext cx="102370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dirty="0">
                <a:ln>
                  <a:noFill/>
                </a:ln>
                <a:solidFill>
                  <a:srgbClr val="70AD47">
                    <a:lumMod val="75000"/>
                  </a:srgbClr>
                </a:solidFill>
                <a:effectLst/>
                <a:uLnTx/>
                <a:uFillTx/>
                <a:latin typeface="Calibri" panose="020F0502020204030204"/>
                <a:ea typeface="+mn-ea"/>
                <a:cs typeface="+mn-cs"/>
              </a:rPr>
              <a:t>Package Plan (Ex</a:t>
            </a:r>
            <a:r>
              <a:rPr kumimoji="0" lang="en-US" sz="800" b="1" i="0" u="sng" strike="noStrike" kern="1200" cap="none" spc="0" normalizeH="0" baseline="0" noProof="0" dirty="0">
                <a:ln>
                  <a:noFill/>
                </a:ln>
                <a:solidFill>
                  <a:srgbClr val="70AD47">
                    <a:lumMod val="75000"/>
                  </a:srgbClr>
                </a:solidFill>
                <a:effectLst/>
                <a:uLnTx/>
                <a:uFillTx/>
                <a:latin typeface="Calibri" panose="020F0502020204030204"/>
                <a:ea typeface="+mn-ea"/>
                <a:cs typeface="+mn-cs"/>
                <a:sym typeface="Wingdings" pitchFamily="2" charset="2"/>
              </a:rPr>
              <a:t>:)</a:t>
            </a:r>
            <a:endParaRPr kumimoji="0" lang="en-US" sz="800" b="1" i="0" u="sng"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Package Coord Card</a:t>
            </a:r>
            <a:b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b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C2 Comm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Timing / Tempo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NKE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ISR Sync Matrix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Tanker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Airspace </a:t>
            </a:r>
            <a:r>
              <a:rPr kumimoji="0" lang="en-US" sz="800" b="1" i="0" u="none" strike="noStrike" kern="1200" cap="none" spc="0" normalizeH="0" baseline="0" noProof="0" dirty="0" err="1">
                <a:ln>
                  <a:noFill/>
                </a:ln>
                <a:solidFill>
                  <a:srgbClr val="70AD47">
                    <a:lumMod val="75000"/>
                  </a:srgbClr>
                </a:solidFill>
                <a:effectLst/>
                <a:uLnTx/>
                <a:uFillTx/>
                <a:latin typeface="Calibri" panose="020F0502020204030204"/>
                <a:ea typeface="+mn-ea"/>
                <a:cs typeface="+mn-cs"/>
              </a:rPr>
              <a:t>Reqs</a:t>
            </a:r>
            <a:endPar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p:cxnSp>
        <p:nvCxnSpPr>
          <p:cNvPr id="1421" name="Straight Arrow Connector 1420">
            <a:extLst>
              <a:ext uri="{FF2B5EF4-FFF2-40B4-BE49-F238E27FC236}">
                <a16:creationId xmlns:a16="http://schemas.microsoft.com/office/drawing/2014/main" id="{3B3C100A-E9A7-F5BF-4CF0-4713B6555E0D}"/>
              </a:ext>
            </a:extLst>
          </p:cNvPr>
          <p:cNvCxnSpPr>
            <a:cxnSpLocks/>
          </p:cNvCxnSpPr>
          <p:nvPr/>
        </p:nvCxnSpPr>
        <p:spPr>
          <a:xfrm flipV="1">
            <a:off x="6627235" y="4493629"/>
            <a:ext cx="0" cy="420437"/>
          </a:xfrm>
          <a:prstGeom prst="straightConnector1">
            <a:avLst/>
          </a:prstGeom>
          <a:ln w="12700">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425" name="Straight Arrow Connector 1424">
            <a:extLst>
              <a:ext uri="{FF2B5EF4-FFF2-40B4-BE49-F238E27FC236}">
                <a16:creationId xmlns:a16="http://schemas.microsoft.com/office/drawing/2014/main" id="{8EB18155-98F6-BBC3-053C-1C014696714C}"/>
              </a:ext>
            </a:extLst>
          </p:cNvPr>
          <p:cNvCxnSpPr>
            <a:cxnSpLocks/>
          </p:cNvCxnSpPr>
          <p:nvPr/>
        </p:nvCxnSpPr>
        <p:spPr>
          <a:xfrm flipV="1">
            <a:off x="1304280" y="5441002"/>
            <a:ext cx="0" cy="420437"/>
          </a:xfrm>
          <a:prstGeom prst="straightConnector1">
            <a:avLst/>
          </a:prstGeom>
          <a:ln w="12700">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427" name="TextBox 1426">
            <a:extLst>
              <a:ext uri="{FF2B5EF4-FFF2-40B4-BE49-F238E27FC236}">
                <a16:creationId xmlns:a16="http://schemas.microsoft.com/office/drawing/2014/main" id="{2944FFD3-6B3D-6C9F-C36C-ED275C5ECCF8}"/>
              </a:ext>
            </a:extLst>
          </p:cNvPr>
          <p:cNvSpPr txBox="1"/>
          <p:nvPr/>
        </p:nvSpPr>
        <p:spPr>
          <a:xfrm>
            <a:off x="1349136" y="5209309"/>
            <a:ext cx="1112625" cy="16927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a:ln>
                  <a:noFill/>
                </a:ln>
                <a:solidFill>
                  <a:srgbClr val="ED7D31">
                    <a:lumMod val="75000"/>
                  </a:srgbClr>
                </a:solidFill>
                <a:effectLst/>
                <a:uLnTx/>
                <a:uFillTx/>
                <a:latin typeface="Calibri" panose="020F0502020204030204"/>
                <a:ea typeface="+mn-ea"/>
                <a:cs typeface="+mn-cs"/>
              </a:rPr>
              <a:t>UNIT LEVEL: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SCL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Fuel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Routing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Timing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Form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sng" strike="noStrike" kern="1200" cap="none" spc="0" normalizeH="0" baseline="0" noProof="0">
              <a:ln>
                <a:noFill/>
              </a:ln>
              <a:solidFill>
                <a:srgbClr val="ED7D31">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a:ln>
                  <a:noFill/>
                </a:ln>
                <a:solidFill>
                  <a:srgbClr val="ED7D31">
                    <a:lumMod val="75000"/>
                  </a:srgbClr>
                </a:solidFill>
                <a:effectLst/>
                <a:uLnTx/>
                <a:uFillTx/>
                <a:latin typeface="Calibri" panose="020F0502020204030204"/>
                <a:ea typeface="+mn-ea"/>
                <a:cs typeface="+mn-cs"/>
              </a:rPr>
              <a:t>Msn Data Load</a:t>
            </a: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Cryptos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Flight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a:t>
            </a:r>
            <a:r>
              <a:rPr kumimoji="0" lang="en-US" sz="800" b="1" i="0" u="none" strike="noStrike" kern="1200" cap="none" spc="0" normalizeH="0" baseline="0" noProof="0" err="1">
                <a:ln>
                  <a:noFill/>
                </a:ln>
                <a:solidFill>
                  <a:srgbClr val="ED7D31">
                    <a:lumMod val="75000"/>
                  </a:srgbClr>
                </a:solidFill>
                <a:effectLst/>
                <a:uLnTx/>
                <a:uFillTx/>
                <a:latin typeface="Calibri" panose="020F0502020204030204"/>
                <a:ea typeface="+mn-ea"/>
                <a:cs typeface="+mn-cs"/>
              </a:rPr>
              <a:t>Wpns</a:t>
            </a: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Comm /</a:t>
            </a:r>
            <a:r>
              <a:rPr kumimoji="0" lang="en-US" sz="800" b="1" i="0" u="none" strike="noStrike" kern="1200" cap="none" spc="0" normalizeH="0" baseline="0" noProof="0" err="1">
                <a:ln>
                  <a:noFill/>
                </a:ln>
                <a:solidFill>
                  <a:srgbClr val="ED7D31">
                    <a:lumMod val="75000"/>
                  </a:srgbClr>
                </a:solidFill>
                <a:effectLst/>
                <a:uLnTx/>
                <a:uFillTx/>
                <a:latin typeface="Calibri" panose="020F0502020204030204"/>
                <a:ea typeface="+mn-ea"/>
                <a:cs typeface="+mn-cs"/>
              </a:rPr>
              <a:t>Freqs</a:t>
            </a:r>
            <a:endPar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Datalink </a:t>
            </a:r>
          </a:p>
        </p:txBody>
      </p:sp>
      <p:sp>
        <p:nvSpPr>
          <p:cNvPr id="1428" name="TextBox 1427">
            <a:extLst>
              <a:ext uri="{FF2B5EF4-FFF2-40B4-BE49-F238E27FC236}">
                <a16:creationId xmlns:a16="http://schemas.microsoft.com/office/drawing/2014/main" id="{B52611F6-7588-F487-9FEC-A7EE283AC914}"/>
              </a:ext>
            </a:extLst>
          </p:cNvPr>
          <p:cNvSpPr txBox="1"/>
          <p:nvPr/>
        </p:nvSpPr>
        <p:spPr>
          <a:xfrm>
            <a:off x="8867382" y="1438468"/>
            <a:ext cx="80935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ACO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Spins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err="1">
                <a:ln>
                  <a:noFill/>
                </a:ln>
                <a:solidFill>
                  <a:srgbClr val="5B9BD5">
                    <a:lumMod val="75000"/>
                  </a:srgbClr>
                </a:solidFill>
                <a:effectLst/>
                <a:uLnTx/>
                <a:uFillTx/>
                <a:latin typeface="Calibri" panose="020F0502020204030204"/>
                <a:ea typeface="+mn-ea"/>
                <a:cs typeface="+mn-cs"/>
              </a:rPr>
              <a:t>Opstasklink</a:t>
            </a:r>
            <a:endParaRPr kumimoji="0" lang="en-US" sz="800" b="1"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p:txBody>
      </p:sp>
      <p:sp>
        <p:nvSpPr>
          <p:cNvPr id="1468" name="Rectangle 1467">
            <a:extLst>
              <a:ext uri="{FF2B5EF4-FFF2-40B4-BE49-F238E27FC236}">
                <a16:creationId xmlns:a16="http://schemas.microsoft.com/office/drawing/2014/main" id="{513C8339-8925-C45D-8736-A1E4B2308326}"/>
              </a:ext>
            </a:extLst>
          </p:cNvPr>
          <p:cNvSpPr/>
          <p:nvPr/>
        </p:nvSpPr>
        <p:spPr>
          <a:xfrm>
            <a:off x="147511" y="1173496"/>
            <a:ext cx="2598845" cy="122839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2" name="TextBox 1471">
            <a:extLst>
              <a:ext uri="{FF2B5EF4-FFF2-40B4-BE49-F238E27FC236}">
                <a16:creationId xmlns:a16="http://schemas.microsoft.com/office/drawing/2014/main" id="{DB17323F-1C34-01EF-0549-34384016DABA}"/>
              </a:ext>
            </a:extLst>
          </p:cNvPr>
          <p:cNvSpPr txBox="1"/>
          <p:nvPr/>
        </p:nvSpPr>
        <p:spPr>
          <a:xfrm>
            <a:off x="1107972" y="990730"/>
            <a:ext cx="666406" cy="276999"/>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44546A">
                    <a:lumMod val="75000"/>
                  </a:srgbClr>
                </a:solidFill>
                <a:effectLst/>
                <a:uLnTx/>
                <a:uFillTx/>
                <a:latin typeface="Calibri" panose="020F0502020204030204"/>
                <a:ea typeface="+mn-ea"/>
                <a:cs typeface="+mn-cs"/>
              </a:rPr>
              <a:t>FrOB</a:t>
            </a:r>
            <a:endParaRPr kumimoji="0" lang="en-US" sz="120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1481" name="Group 1480">
            <a:extLst>
              <a:ext uri="{FF2B5EF4-FFF2-40B4-BE49-F238E27FC236}">
                <a16:creationId xmlns:a16="http://schemas.microsoft.com/office/drawing/2014/main" id="{44FA9350-702F-2A3E-386E-9BF8F0E6D678}"/>
              </a:ext>
            </a:extLst>
          </p:cNvPr>
          <p:cNvGrpSpPr/>
          <p:nvPr/>
        </p:nvGrpSpPr>
        <p:grpSpPr>
          <a:xfrm>
            <a:off x="89230" y="110932"/>
            <a:ext cx="1574653" cy="902194"/>
            <a:chOff x="737578" y="-60838"/>
            <a:chExt cx="1475922" cy="832762"/>
          </a:xfrm>
        </p:grpSpPr>
        <p:sp>
          <p:nvSpPr>
            <p:cNvPr id="1476" name="Triangle 1475">
              <a:extLst>
                <a:ext uri="{FF2B5EF4-FFF2-40B4-BE49-F238E27FC236}">
                  <a16:creationId xmlns:a16="http://schemas.microsoft.com/office/drawing/2014/main" id="{BEEE8F2C-4A73-330F-4FAE-14CEA634DB3D}"/>
                </a:ext>
              </a:extLst>
            </p:cNvPr>
            <p:cNvSpPr/>
            <p:nvPr/>
          </p:nvSpPr>
          <p:spPr>
            <a:xfrm>
              <a:off x="1152030" y="119611"/>
              <a:ext cx="526678" cy="502839"/>
            </a:xfrm>
            <a:prstGeom prst="triangl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7" name="TextBox 1476">
              <a:extLst>
                <a:ext uri="{FF2B5EF4-FFF2-40B4-BE49-F238E27FC236}">
                  <a16:creationId xmlns:a16="http://schemas.microsoft.com/office/drawing/2014/main" id="{DE135261-2E0D-A41B-5428-B7186ED9C7D6}"/>
                </a:ext>
              </a:extLst>
            </p:cNvPr>
            <p:cNvSpPr txBox="1"/>
            <p:nvPr/>
          </p:nvSpPr>
          <p:spPr>
            <a:xfrm>
              <a:off x="1097401" y="-60838"/>
              <a:ext cx="66739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TARGET</a:t>
              </a:r>
            </a:p>
          </p:txBody>
        </p:sp>
        <p:sp>
          <p:nvSpPr>
            <p:cNvPr id="1478" name="TextBox 1477">
              <a:extLst>
                <a:ext uri="{FF2B5EF4-FFF2-40B4-BE49-F238E27FC236}">
                  <a16:creationId xmlns:a16="http://schemas.microsoft.com/office/drawing/2014/main" id="{F2409DE3-9A82-40EC-9CC6-1B13A393D848}"/>
                </a:ext>
              </a:extLst>
            </p:cNvPr>
            <p:cNvSpPr txBox="1"/>
            <p:nvPr/>
          </p:nvSpPr>
          <p:spPr>
            <a:xfrm>
              <a:off x="1628886" y="508356"/>
              <a:ext cx="584614"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EOB</a:t>
              </a:r>
            </a:p>
          </p:txBody>
        </p:sp>
        <p:sp>
          <p:nvSpPr>
            <p:cNvPr id="1479" name="TextBox 1478">
              <a:extLst>
                <a:ext uri="{FF2B5EF4-FFF2-40B4-BE49-F238E27FC236}">
                  <a16:creationId xmlns:a16="http://schemas.microsoft.com/office/drawing/2014/main" id="{5F3D671C-C70D-CA0B-9F96-E4323426D1E5}"/>
                </a:ext>
              </a:extLst>
            </p:cNvPr>
            <p:cNvSpPr txBox="1"/>
            <p:nvPr/>
          </p:nvSpPr>
          <p:spPr>
            <a:xfrm>
              <a:off x="737578" y="510314"/>
              <a:ext cx="584614"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FrOB</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0" name="TextBox 1479">
              <a:extLst>
                <a:ext uri="{FF2B5EF4-FFF2-40B4-BE49-F238E27FC236}">
                  <a16:creationId xmlns:a16="http://schemas.microsoft.com/office/drawing/2014/main" id="{7B90690D-3BE6-84B7-CA95-635C19E6AA38}"/>
                </a:ext>
              </a:extLst>
            </p:cNvPr>
            <p:cNvSpPr txBox="1"/>
            <p:nvPr/>
          </p:nvSpPr>
          <p:spPr>
            <a:xfrm>
              <a:off x="1210969" y="348431"/>
              <a:ext cx="66739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mn-cs"/>
                </a:rPr>
                <a:t>PLAN</a:t>
              </a:r>
            </a:p>
          </p:txBody>
        </p:sp>
      </p:grpSp>
      <p:sp>
        <p:nvSpPr>
          <p:cNvPr id="1482" name="TextBox 1481">
            <a:extLst>
              <a:ext uri="{FF2B5EF4-FFF2-40B4-BE49-F238E27FC236}">
                <a16:creationId xmlns:a16="http://schemas.microsoft.com/office/drawing/2014/main" id="{7A9089D5-5671-C55B-5C03-2EFD436C0740}"/>
              </a:ext>
            </a:extLst>
          </p:cNvPr>
          <p:cNvSpPr txBox="1"/>
          <p:nvPr/>
        </p:nvSpPr>
        <p:spPr>
          <a:xfrm>
            <a:off x="9784549" y="4767511"/>
            <a:ext cx="7316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WIDOW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JMPS / JOMS</a:t>
            </a:r>
          </a:p>
        </p:txBody>
      </p:sp>
      <p:sp>
        <p:nvSpPr>
          <p:cNvPr id="1484" name="Rectangle 1483">
            <a:extLst>
              <a:ext uri="{FF2B5EF4-FFF2-40B4-BE49-F238E27FC236}">
                <a16:creationId xmlns:a16="http://schemas.microsoft.com/office/drawing/2014/main" id="{BB6EED9F-484F-0DF0-94FE-96309131D799}"/>
              </a:ext>
            </a:extLst>
          </p:cNvPr>
          <p:cNvSpPr/>
          <p:nvPr/>
        </p:nvSpPr>
        <p:spPr>
          <a:xfrm>
            <a:off x="3461721" y="3142295"/>
            <a:ext cx="697458" cy="175681"/>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EOB App</a:t>
            </a:r>
          </a:p>
        </p:txBody>
      </p:sp>
      <p:sp>
        <p:nvSpPr>
          <p:cNvPr id="1486" name="Rectangle 1485">
            <a:extLst>
              <a:ext uri="{FF2B5EF4-FFF2-40B4-BE49-F238E27FC236}">
                <a16:creationId xmlns:a16="http://schemas.microsoft.com/office/drawing/2014/main" id="{7651745B-DB41-3FE0-11DC-509E264E8567}"/>
              </a:ext>
            </a:extLst>
          </p:cNvPr>
          <p:cNvSpPr/>
          <p:nvPr/>
        </p:nvSpPr>
        <p:spPr>
          <a:xfrm>
            <a:off x="9504051" y="172208"/>
            <a:ext cx="369555" cy="30256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7" name="TextBox 1486">
            <a:extLst>
              <a:ext uri="{FF2B5EF4-FFF2-40B4-BE49-F238E27FC236}">
                <a16:creationId xmlns:a16="http://schemas.microsoft.com/office/drawing/2014/main" id="{5ECB3F34-2E2C-1F24-F17F-4CA5872E5865}"/>
              </a:ext>
            </a:extLst>
          </p:cNvPr>
          <p:cNvSpPr txBox="1"/>
          <p:nvPr/>
        </p:nvSpPr>
        <p:spPr>
          <a:xfrm>
            <a:off x="9873606" y="116474"/>
            <a:ext cx="80263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GAP, New, or TBD</a:t>
            </a:r>
          </a:p>
        </p:txBody>
      </p:sp>
      <p:cxnSp>
        <p:nvCxnSpPr>
          <p:cNvPr id="3" name="Straight Arrow Connector 2">
            <a:extLst>
              <a:ext uri="{FF2B5EF4-FFF2-40B4-BE49-F238E27FC236}">
                <a16:creationId xmlns:a16="http://schemas.microsoft.com/office/drawing/2014/main" id="{6BC66E5C-F798-5B8F-2BFA-B4B15DCED1CF}"/>
              </a:ext>
            </a:extLst>
          </p:cNvPr>
          <p:cNvCxnSpPr>
            <a:cxnSpLocks/>
          </p:cNvCxnSpPr>
          <p:nvPr/>
        </p:nvCxnSpPr>
        <p:spPr>
          <a:xfrm>
            <a:off x="1304280" y="6168243"/>
            <a:ext cx="0" cy="433734"/>
          </a:xfrm>
          <a:prstGeom prst="straightConnector1">
            <a:avLst/>
          </a:prstGeom>
          <a:ln w="12700">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45CFB46A-3C0D-9D8B-36DB-F60714433AAC}"/>
              </a:ext>
            </a:extLst>
          </p:cNvPr>
          <p:cNvCxnSpPr>
            <a:cxnSpLocks/>
          </p:cNvCxnSpPr>
          <p:nvPr/>
        </p:nvCxnSpPr>
        <p:spPr>
          <a:xfrm>
            <a:off x="5324936" y="4464165"/>
            <a:ext cx="0" cy="466749"/>
          </a:xfrm>
          <a:prstGeom prst="straightConnector1">
            <a:avLst/>
          </a:prstGeom>
          <a:ln w="127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5F6A5DE4-1D9C-11E6-71A6-4F83070649A1}"/>
              </a:ext>
            </a:extLst>
          </p:cNvPr>
          <p:cNvSpPr txBox="1"/>
          <p:nvPr/>
        </p:nvSpPr>
        <p:spPr>
          <a:xfrm>
            <a:off x="-6309" y="5486972"/>
            <a:ext cx="128292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dirty="0">
                <a:ln>
                  <a:noFill/>
                </a:ln>
                <a:solidFill>
                  <a:srgbClr val="ED7D31">
                    <a:lumMod val="75000"/>
                  </a:srgbClr>
                </a:solidFill>
                <a:effectLst/>
                <a:uLnTx/>
                <a:uFillTx/>
                <a:latin typeface="Calibri" panose="020F0502020204030204"/>
                <a:ea typeface="+mn-ea"/>
                <a:cs typeface="+mn-cs"/>
              </a:rPr>
              <a:t>Additional Unit Apps: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C2IMERA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Marauder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Voice/Chat Tools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panose="020F0502020204030204"/>
                <a:ea typeface="+mn-ea"/>
                <a:cs typeface="+mn-cs"/>
              </a:rPr>
              <a:t>Target Tools (Nexus)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panose="020F0502020204030204"/>
                <a:ea typeface="+mn-ea"/>
                <a:cs typeface="+mn-cs"/>
              </a:rPr>
              <a:t>EOB App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F1773B7-352E-29AB-AB13-58F444D054CC}"/>
              </a:ext>
            </a:extLst>
          </p:cNvPr>
          <p:cNvSpPr/>
          <p:nvPr/>
        </p:nvSpPr>
        <p:spPr>
          <a:xfrm>
            <a:off x="5311107" y="3150456"/>
            <a:ext cx="1174524" cy="17020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Nexus Suite of Apps</a:t>
            </a:r>
          </a:p>
        </p:txBody>
      </p:sp>
      <p:sp>
        <p:nvSpPr>
          <p:cNvPr id="18" name="Flowchart: Magnetic Disk 27">
            <a:extLst>
              <a:ext uri="{FF2B5EF4-FFF2-40B4-BE49-F238E27FC236}">
                <a16:creationId xmlns:a16="http://schemas.microsoft.com/office/drawing/2014/main" id="{97B2AE0F-8A80-C523-57DE-DEF4F079C935}"/>
              </a:ext>
            </a:extLst>
          </p:cNvPr>
          <p:cNvSpPr/>
          <p:nvPr/>
        </p:nvSpPr>
        <p:spPr>
          <a:xfrm>
            <a:off x="2060901" y="3395862"/>
            <a:ext cx="1125264" cy="309674"/>
          </a:xfrm>
          <a:prstGeom prst="flowChartMagneticDisk">
            <a:avLst/>
          </a:prstGeom>
          <a:solidFill>
            <a:schemeClr val="accent6">
              <a:lumMod val="60000"/>
              <a:lumOff val="40000"/>
            </a:schemeClr>
          </a:solidFill>
          <a:ln>
            <a:solidFill>
              <a:schemeClr val="tx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NEXUS Architecture</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4" name="Elbow Connector 23">
            <a:extLst>
              <a:ext uri="{FF2B5EF4-FFF2-40B4-BE49-F238E27FC236}">
                <a16:creationId xmlns:a16="http://schemas.microsoft.com/office/drawing/2014/main" id="{5CE5761D-8D76-0BFC-BDAF-92D1FF9049A5}"/>
              </a:ext>
            </a:extLst>
          </p:cNvPr>
          <p:cNvCxnSpPr>
            <a:cxnSpLocks/>
            <a:stCxn id="19" idx="4"/>
            <a:endCxn id="119" idx="2"/>
          </p:cNvCxnSpPr>
          <p:nvPr/>
        </p:nvCxnSpPr>
        <p:spPr bwMode="auto">
          <a:xfrm>
            <a:off x="5593290" y="3565532"/>
            <a:ext cx="851480" cy="2117"/>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37" name="Left-Right Arrow 36">
            <a:extLst>
              <a:ext uri="{FF2B5EF4-FFF2-40B4-BE49-F238E27FC236}">
                <a16:creationId xmlns:a16="http://schemas.microsoft.com/office/drawing/2014/main" id="{9D352B61-4243-94BC-6D42-F30F0D0936B8}"/>
              </a:ext>
            </a:extLst>
          </p:cNvPr>
          <p:cNvSpPr/>
          <p:nvPr/>
        </p:nvSpPr>
        <p:spPr>
          <a:xfrm rot="5400000" flipV="1">
            <a:off x="6833925" y="3847756"/>
            <a:ext cx="251084" cy="11267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Left-Right Arrow 45">
            <a:extLst>
              <a:ext uri="{FF2B5EF4-FFF2-40B4-BE49-F238E27FC236}">
                <a16:creationId xmlns:a16="http://schemas.microsoft.com/office/drawing/2014/main" id="{EECC0536-563C-21B3-8F81-EBE915891C54}"/>
              </a:ext>
            </a:extLst>
          </p:cNvPr>
          <p:cNvSpPr/>
          <p:nvPr/>
        </p:nvSpPr>
        <p:spPr>
          <a:xfrm rot="16200000" flipV="1">
            <a:off x="5729114" y="3499137"/>
            <a:ext cx="417223" cy="62322"/>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Can 53">
            <a:extLst>
              <a:ext uri="{FF2B5EF4-FFF2-40B4-BE49-F238E27FC236}">
                <a16:creationId xmlns:a16="http://schemas.microsoft.com/office/drawing/2014/main" id="{60074DD7-528E-353C-5055-A60F051A3EF3}"/>
              </a:ext>
            </a:extLst>
          </p:cNvPr>
          <p:cNvSpPr/>
          <p:nvPr/>
        </p:nvSpPr>
        <p:spPr>
          <a:xfrm>
            <a:off x="11182966" y="4969305"/>
            <a:ext cx="299978" cy="279415"/>
          </a:xfrm>
          <a:prstGeom prst="can">
            <a:avLst/>
          </a:prstGeom>
          <a:blipFill dpi="0" rotWithShape="1">
            <a:blip r:embed="rId10">
              <a:alphaModFix amt="83000"/>
            </a:blip>
            <a:srcRect/>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6" name="Picture 55">
            <a:extLst>
              <a:ext uri="{FF2B5EF4-FFF2-40B4-BE49-F238E27FC236}">
                <a16:creationId xmlns:a16="http://schemas.microsoft.com/office/drawing/2014/main" id="{C170EF9F-2AC6-3CE2-AB98-C287536EC5EB}"/>
              </a:ext>
            </a:extLst>
          </p:cNvPr>
          <p:cNvPicPr>
            <a:picLocks noChangeAspect="1"/>
          </p:cNvPicPr>
          <p:nvPr/>
        </p:nvPicPr>
        <p:blipFill>
          <a:blip r:embed="rId8">
            <a:lum bright="70000" contrast="-70000"/>
          </a:blip>
          <a:stretch>
            <a:fillRect/>
          </a:stretch>
        </p:blipFill>
        <p:spPr>
          <a:xfrm>
            <a:off x="7668241" y="4261130"/>
            <a:ext cx="257174" cy="257174"/>
          </a:xfrm>
          <a:prstGeom prst="rect">
            <a:avLst/>
          </a:prstGeom>
          <a:solidFill>
            <a:schemeClr val="accent2">
              <a:lumMod val="40000"/>
              <a:lumOff val="60000"/>
            </a:schemeClr>
          </a:solidFill>
        </p:spPr>
      </p:pic>
      <p:sp>
        <p:nvSpPr>
          <p:cNvPr id="52" name="TextBox 51">
            <a:extLst>
              <a:ext uri="{FF2B5EF4-FFF2-40B4-BE49-F238E27FC236}">
                <a16:creationId xmlns:a16="http://schemas.microsoft.com/office/drawing/2014/main" id="{33D99BB5-6AA9-2000-91E3-1C2F0F70A63C}"/>
              </a:ext>
            </a:extLst>
          </p:cNvPr>
          <p:cNvSpPr txBox="1"/>
          <p:nvPr/>
        </p:nvSpPr>
        <p:spPr>
          <a:xfrm>
            <a:off x="1148441" y="4839719"/>
            <a:ext cx="157256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panose="020F0502020204030204"/>
                <a:ea typeface="+mn-ea"/>
                <a:cs typeface="+mn-cs"/>
              </a:rPr>
              <a:t>WIDOW</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        JMPS/JOMS</a:t>
            </a:r>
          </a:p>
        </p:txBody>
      </p:sp>
      <p:sp>
        <p:nvSpPr>
          <p:cNvPr id="31" name="Title 1">
            <a:extLst>
              <a:ext uri="{FF2B5EF4-FFF2-40B4-BE49-F238E27FC236}">
                <a16:creationId xmlns:a16="http://schemas.microsoft.com/office/drawing/2014/main" id="{2669402D-0328-92A6-6D03-F156A96E7DFC}"/>
              </a:ext>
            </a:extLst>
          </p:cNvPr>
          <p:cNvSpPr>
            <a:spLocks noGrp="1"/>
          </p:cNvSpPr>
          <p:nvPr>
            <p:ph type="title"/>
          </p:nvPr>
        </p:nvSpPr>
        <p:spPr>
          <a:xfrm>
            <a:off x="1965173" y="26272"/>
            <a:ext cx="7023665" cy="981308"/>
          </a:xfrm>
        </p:spPr>
        <p:txBody>
          <a:bodyPr>
            <a:normAutofit/>
          </a:bodyPr>
          <a:lstStyle/>
          <a:p>
            <a:pPr algn="r">
              <a:lnSpc>
                <a:spcPts val="1200"/>
              </a:lnSpc>
            </a:pPr>
            <a:r>
              <a:rPr lang="en-US" sz="2400" b="1" dirty="0">
                <a:solidFill>
                  <a:schemeClr val="accent5">
                    <a:lumMod val="50000"/>
                  </a:schemeClr>
                </a:solidFill>
                <a:latin typeface="Oswald" panose="02000503000000000000" pitchFamily="2" charset="0"/>
              </a:rPr>
              <a:t>Modernized AOC Architecture</a:t>
            </a:r>
            <a:r>
              <a:rPr lang="en-US" sz="2400" dirty="0">
                <a:solidFill>
                  <a:schemeClr val="accent5">
                    <a:lumMod val="50000"/>
                  </a:schemeClr>
                </a:solidFill>
                <a:latin typeface="Oswald" panose="02000503000000000000" pitchFamily="2" charset="0"/>
              </a:rPr>
              <a:t>	</a:t>
            </a:r>
            <a:r>
              <a:rPr lang="en-US" sz="800" dirty="0">
                <a:solidFill>
                  <a:schemeClr val="accent5">
                    <a:lumMod val="50000"/>
                  </a:schemeClr>
                </a:solidFill>
                <a:latin typeface="Oswald" panose="02000503000000000000" pitchFamily="2" charset="0"/>
              </a:rPr>
              <a:t>Pre-decisional</a:t>
            </a:r>
            <a:r>
              <a:rPr lang="en-US" sz="2400" dirty="0">
                <a:solidFill>
                  <a:schemeClr val="accent5">
                    <a:lumMod val="50000"/>
                  </a:schemeClr>
                </a:solidFill>
                <a:latin typeface="Oswald" panose="02000503000000000000" pitchFamily="2" charset="0"/>
              </a:rPr>
              <a:t> </a:t>
            </a:r>
          </a:p>
        </p:txBody>
      </p:sp>
    </p:spTree>
    <p:extLst>
      <p:ext uri="{BB962C8B-B14F-4D97-AF65-F5344CB8AC3E}">
        <p14:creationId xmlns:p14="http://schemas.microsoft.com/office/powerpoint/2010/main" val="669342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Oval 187">
            <a:extLst>
              <a:ext uri="{FF2B5EF4-FFF2-40B4-BE49-F238E27FC236}">
                <a16:creationId xmlns:a16="http://schemas.microsoft.com/office/drawing/2014/main" id="{E6B0AED3-2253-47EF-E38C-1310B72DE7CE}"/>
              </a:ext>
            </a:extLst>
          </p:cNvPr>
          <p:cNvSpPr/>
          <p:nvPr/>
        </p:nvSpPr>
        <p:spPr>
          <a:xfrm>
            <a:off x="109550" y="6134680"/>
            <a:ext cx="11261875" cy="591392"/>
          </a:xfrm>
          <a:prstGeom prst="ellipse">
            <a:avLst/>
          </a:prstGeom>
          <a:solidFill>
            <a:schemeClr val="tx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pPr algn="ctr"/>
            <a:r>
              <a:rPr lang="en-US" dirty="0">
                <a:solidFill>
                  <a:schemeClr val="tx1"/>
                </a:solidFill>
              </a:rPr>
              <a:t>Transport</a:t>
            </a:r>
          </a:p>
          <a:p>
            <a:pPr algn="ctr"/>
            <a:endParaRPr lang="en-US" dirty="0">
              <a:solidFill>
                <a:schemeClr val="tx1"/>
              </a:solidFill>
            </a:endParaRPr>
          </a:p>
        </p:txBody>
      </p:sp>
      <p:sp>
        <p:nvSpPr>
          <p:cNvPr id="186" name="Oval 185">
            <a:extLst>
              <a:ext uri="{FF2B5EF4-FFF2-40B4-BE49-F238E27FC236}">
                <a16:creationId xmlns:a16="http://schemas.microsoft.com/office/drawing/2014/main" id="{4F128187-322E-ED08-711F-E3E35AD18EA8}"/>
              </a:ext>
            </a:extLst>
          </p:cNvPr>
          <p:cNvSpPr/>
          <p:nvPr/>
        </p:nvSpPr>
        <p:spPr>
          <a:xfrm>
            <a:off x="36741" y="5671758"/>
            <a:ext cx="11261875" cy="591391"/>
          </a:xfrm>
          <a:prstGeom prst="ellipse">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 integration layer</a:t>
            </a:r>
          </a:p>
        </p:txBody>
      </p:sp>
      <p:grpSp>
        <p:nvGrpSpPr>
          <p:cNvPr id="101" name="Group 100">
            <a:extLst>
              <a:ext uri="{FF2B5EF4-FFF2-40B4-BE49-F238E27FC236}">
                <a16:creationId xmlns:a16="http://schemas.microsoft.com/office/drawing/2014/main" id="{F49CED43-7EF2-7396-7402-1CBACC76E646}"/>
              </a:ext>
            </a:extLst>
          </p:cNvPr>
          <p:cNvGrpSpPr/>
          <p:nvPr/>
        </p:nvGrpSpPr>
        <p:grpSpPr>
          <a:xfrm>
            <a:off x="5932853" y="2375115"/>
            <a:ext cx="2240840" cy="1856569"/>
            <a:chOff x="3529323" y="2416532"/>
            <a:chExt cx="4792475" cy="1305006"/>
          </a:xfrm>
        </p:grpSpPr>
        <p:sp>
          <p:nvSpPr>
            <p:cNvPr id="108" name="Rectangle 107">
              <a:extLst>
                <a:ext uri="{FF2B5EF4-FFF2-40B4-BE49-F238E27FC236}">
                  <a16:creationId xmlns:a16="http://schemas.microsoft.com/office/drawing/2014/main" id="{85EF9626-2FB1-5AC1-D1A7-28AF54D6F800}"/>
                </a:ext>
              </a:extLst>
            </p:cNvPr>
            <p:cNvSpPr/>
            <p:nvPr/>
          </p:nvSpPr>
          <p:spPr>
            <a:xfrm>
              <a:off x="3529323" y="2652764"/>
              <a:ext cx="4792475" cy="106877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TextBox 108">
              <a:extLst>
                <a:ext uri="{FF2B5EF4-FFF2-40B4-BE49-F238E27FC236}">
                  <a16:creationId xmlns:a16="http://schemas.microsoft.com/office/drawing/2014/main" id="{82D00631-87FD-B769-0204-64574C5B2843}"/>
                </a:ext>
              </a:extLst>
            </p:cNvPr>
            <p:cNvSpPr txBox="1"/>
            <p:nvPr/>
          </p:nvSpPr>
          <p:spPr>
            <a:xfrm>
              <a:off x="3840967" y="2416532"/>
              <a:ext cx="3928690" cy="183889"/>
            </a:xfrm>
            <a:prstGeom prst="rect">
              <a:avLst/>
            </a:prstGeom>
            <a:solidFill>
              <a:schemeClr val="accent2">
                <a:lumMod val="40000"/>
                <a:lumOff val="6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613</a:t>
              </a:r>
              <a:r>
                <a:rPr kumimoji="0" lang="en-US" sz="1100" b="1" i="0" u="none" strike="noStrike" kern="1200" cap="none" spc="0" normalizeH="0" baseline="30000" noProof="0" dirty="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AOC NEEDED</a:t>
              </a:r>
            </a:p>
          </p:txBody>
        </p:sp>
      </p:grpSp>
      <p:sp>
        <p:nvSpPr>
          <p:cNvPr id="5" name="Isosceles Triangle 4">
            <a:extLst>
              <a:ext uri="{FF2B5EF4-FFF2-40B4-BE49-F238E27FC236}">
                <a16:creationId xmlns:a16="http://schemas.microsoft.com/office/drawing/2014/main" id="{1CEB369C-86CA-DA33-05C1-AAF71DCA7927}"/>
              </a:ext>
            </a:extLst>
          </p:cNvPr>
          <p:cNvSpPr/>
          <p:nvPr/>
        </p:nvSpPr>
        <p:spPr>
          <a:xfrm>
            <a:off x="4974014" y="4854156"/>
            <a:ext cx="1367025" cy="954107"/>
          </a:xfrm>
          <a:prstGeom prst="triangl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PLAN</a:t>
            </a:r>
          </a:p>
        </p:txBody>
      </p:sp>
      <p:sp>
        <p:nvSpPr>
          <p:cNvPr id="9" name="TextBox 8">
            <a:extLst>
              <a:ext uri="{FF2B5EF4-FFF2-40B4-BE49-F238E27FC236}">
                <a16:creationId xmlns:a16="http://schemas.microsoft.com/office/drawing/2014/main" id="{1621EB61-7EF7-D0C9-ECC4-DABD286813DE}"/>
              </a:ext>
            </a:extLst>
          </p:cNvPr>
          <p:cNvSpPr txBox="1"/>
          <p:nvPr/>
        </p:nvSpPr>
        <p:spPr>
          <a:xfrm>
            <a:off x="4494831" y="4585665"/>
            <a:ext cx="113985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effectLst/>
                <a:uLnTx/>
                <a:uFillTx/>
                <a:latin typeface="Calibri" panose="020F0502020204030204"/>
                <a:ea typeface="+mn-ea"/>
                <a:cs typeface="+mn-cs"/>
              </a:rPr>
              <a:t>Operational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ATO / ACO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Spins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5B9BD5">
                    <a:lumMod val="75000"/>
                  </a:srgbClr>
                </a:solidFill>
                <a:effectLst/>
                <a:uLnTx/>
                <a:uFillTx/>
                <a:latin typeface="Calibri" panose="020F0502020204030204"/>
                <a:ea typeface="+mn-ea"/>
                <a:cs typeface="+mn-cs"/>
              </a:rPr>
              <a:t>Opstasklink</a:t>
            </a: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strike="noStrike" kern="1200" cap="none" spc="0" normalizeH="0" baseline="0" noProof="0" dirty="0">
                <a:ln>
                  <a:noFill/>
                </a:ln>
                <a:solidFill>
                  <a:srgbClr val="FF0000"/>
                </a:solidFill>
                <a:effectLst/>
                <a:uLnTx/>
                <a:uFillTx/>
                <a:latin typeface="Calibri" panose="020F0502020204030204"/>
                <a:ea typeface="+mn-ea"/>
                <a:cs typeface="+mn-cs"/>
              </a:rPr>
              <a:t>Target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panose="020F0502020204030204"/>
                <a:ea typeface="+mn-ea"/>
                <a:cs typeface="+mn-cs"/>
              </a:rPr>
              <a:t>Enemy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DB5156D6-AF6B-8D84-DB26-83654F816F68}"/>
              </a:ext>
            </a:extLst>
          </p:cNvPr>
          <p:cNvSpPr txBox="1"/>
          <p:nvPr/>
        </p:nvSpPr>
        <p:spPr>
          <a:xfrm>
            <a:off x="6129121" y="4585665"/>
            <a:ext cx="102370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strike="noStrike" kern="1200" cap="none" spc="0" normalizeH="0" baseline="0" noProof="0" dirty="0">
                <a:ln>
                  <a:noFill/>
                </a:ln>
                <a:effectLst/>
                <a:uLnTx/>
                <a:uFillTx/>
                <a:latin typeface="Calibri" panose="020F0502020204030204"/>
                <a:ea typeface="+mn-ea"/>
                <a:cs typeface="+mn-cs"/>
              </a:rPr>
              <a:t>Tactical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Package Coord Card</a:t>
            </a:r>
            <a:b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b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C2 Comm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Timing / Tempo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NKE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ISR Sync Matrix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Tanker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Airspace </a:t>
            </a:r>
            <a:r>
              <a:rPr kumimoji="0" lang="en-US" sz="800" b="1" i="0" u="none" strike="noStrike" kern="1200" cap="none" spc="0" normalizeH="0" baseline="0" noProof="0" dirty="0" err="1">
                <a:ln>
                  <a:noFill/>
                </a:ln>
                <a:solidFill>
                  <a:srgbClr val="70AD47">
                    <a:lumMod val="75000"/>
                  </a:srgbClr>
                </a:solidFill>
                <a:effectLst/>
                <a:uLnTx/>
                <a:uFillTx/>
                <a:latin typeface="Calibri" panose="020F0502020204030204"/>
                <a:ea typeface="+mn-ea"/>
                <a:cs typeface="+mn-cs"/>
              </a:rPr>
              <a:t>Reqs</a:t>
            </a:r>
            <a:endPar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AC00F61F-74DD-21B5-0B2E-3B9DED23A42D}"/>
              </a:ext>
            </a:extLst>
          </p:cNvPr>
          <p:cNvSpPr/>
          <p:nvPr/>
        </p:nvSpPr>
        <p:spPr>
          <a:xfrm>
            <a:off x="593386" y="703980"/>
            <a:ext cx="1196238" cy="1064548"/>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err="1">
                <a:ln>
                  <a:noFill/>
                </a:ln>
                <a:solidFill>
                  <a:prstClr val="black"/>
                </a:solidFill>
                <a:effectLst/>
                <a:uLnTx/>
                <a:uFillTx/>
                <a:latin typeface="Calibri" panose="020F0502020204030204"/>
                <a:ea typeface="+mn-ea"/>
                <a:cs typeface="+mn-cs"/>
              </a:rPr>
              <a:t>FrOB</a:t>
            </a:r>
            <a:r>
              <a:rPr kumimoji="0" lang="en-US" sz="900" b="1" i="0" u="sng" strike="noStrike" kern="1200" cap="none" spc="0" normalizeH="0" baseline="0" noProof="0" dirty="0">
                <a:ln>
                  <a:noFill/>
                </a:ln>
                <a:solidFill>
                  <a:prstClr val="black"/>
                </a:solidFill>
                <a:effectLst/>
                <a:uLnTx/>
                <a:uFillTx/>
                <a:latin typeface="Calibri" panose="020F0502020204030204"/>
                <a:ea typeface="+mn-ea"/>
                <a:cs typeface="+mn-cs"/>
              </a:rPr>
              <a:t> Data 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Logistics – Fuels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Munitions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70C0"/>
                </a:solidFill>
                <a:effectLst/>
                <a:uLnTx/>
                <a:uFillTx/>
                <a:latin typeface="Calibri" panose="020F0502020204030204"/>
                <a:ea typeface="+mn-ea"/>
                <a:cs typeface="+mn-cs"/>
              </a:rPr>
              <a:t>Airfield Status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92D050"/>
                </a:solidFill>
                <a:effectLst/>
                <a:uLnTx/>
                <a:uFillTx/>
                <a:latin typeface="Calibri" panose="020F0502020204030204"/>
                <a:ea typeface="+mn-ea"/>
                <a:cs typeface="+mn-cs"/>
              </a:rPr>
              <a:t>Pkg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Aircraft Mx / Avail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Personnel </a:t>
            </a:r>
          </a:p>
        </p:txBody>
      </p:sp>
      <p:grpSp>
        <p:nvGrpSpPr>
          <p:cNvPr id="13" name="Group 12">
            <a:extLst>
              <a:ext uri="{FF2B5EF4-FFF2-40B4-BE49-F238E27FC236}">
                <a16:creationId xmlns:a16="http://schemas.microsoft.com/office/drawing/2014/main" id="{630FF0B5-B9B3-DF9E-EAD9-286052269303}"/>
              </a:ext>
            </a:extLst>
          </p:cNvPr>
          <p:cNvGrpSpPr/>
          <p:nvPr/>
        </p:nvGrpSpPr>
        <p:grpSpPr>
          <a:xfrm>
            <a:off x="2111835" y="770621"/>
            <a:ext cx="902654" cy="1011351"/>
            <a:chOff x="2566015" y="1362737"/>
            <a:chExt cx="902654" cy="1011351"/>
          </a:xfrm>
        </p:grpSpPr>
        <p:sp>
          <p:nvSpPr>
            <p:cNvPr id="14" name="Rectangle 13">
              <a:extLst>
                <a:ext uri="{FF2B5EF4-FFF2-40B4-BE49-F238E27FC236}">
                  <a16:creationId xmlns:a16="http://schemas.microsoft.com/office/drawing/2014/main" id="{A8E554CE-EF40-4F53-6C9C-B48CE3A6D38F}"/>
                </a:ext>
              </a:extLst>
            </p:cNvPr>
            <p:cNvSpPr/>
            <p:nvPr/>
          </p:nvSpPr>
          <p:spPr>
            <a:xfrm>
              <a:off x="2638997" y="1588060"/>
              <a:ext cx="771932" cy="253091"/>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C2IMERA</a:t>
              </a:r>
            </a:p>
          </p:txBody>
        </p:sp>
        <p:sp>
          <p:nvSpPr>
            <p:cNvPr id="15" name="Rectangle 14">
              <a:extLst>
                <a:ext uri="{FF2B5EF4-FFF2-40B4-BE49-F238E27FC236}">
                  <a16:creationId xmlns:a16="http://schemas.microsoft.com/office/drawing/2014/main" id="{980C7623-1614-35FB-CAA7-16396F525E79}"/>
                </a:ext>
              </a:extLst>
            </p:cNvPr>
            <p:cNvSpPr/>
            <p:nvPr/>
          </p:nvSpPr>
          <p:spPr>
            <a:xfrm>
              <a:off x="2566015" y="1362737"/>
              <a:ext cx="902654" cy="1011351"/>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err="1">
                  <a:ln>
                    <a:noFill/>
                  </a:ln>
                  <a:solidFill>
                    <a:prstClr val="black"/>
                  </a:solidFill>
                  <a:effectLst/>
                  <a:uLnTx/>
                  <a:uFillTx/>
                  <a:latin typeface="Calibri" panose="020F0502020204030204"/>
                  <a:ea typeface="+mn-ea"/>
                  <a:cs typeface="+mn-cs"/>
                </a:rPr>
                <a:t>FrOB</a:t>
              </a: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 Apps: </a:t>
              </a:r>
            </a:p>
          </p:txBody>
        </p:sp>
        <p:sp>
          <p:nvSpPr>
            <p:cNvPr id="16" name="Rectangle 15">
              <a:extLst>
                <a:ext uri="{FF2B5EF4-FFF2-40B4-BE49-F238E27FC236}">
                  <a16:creationId xmlns:a16="http://schemas.microsoft.com/office/drawing/2014/main" id="{4F57BA1F-D480-C457-70DD-13AE19F9D549}"/>
                </a:ext>
              </a:extLst>
            </p:cNvPr>
            <p:cNvSpPr/>
            <p:nvPr/>
          </p:nvSpPr>
          <p:spPr>
            <a:xfrm>
              <a:off x="2629016" y="1925446"/>
              <a:ext cx="771932" cy="39163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New </a:t>
              </a: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mn-cs"/>
                </a:rPr>
                <a:t>Frob</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Manager</a:t>
              </a:r>
            </a:p>
          </p:txBody>
        </p:sp>
      </p:grpSp>
      <p:sp>
        <p:nvSpPr>
          <p:cNvPr id="18" name="Rectangle 17">
            <a:extLst>
              <a:ext uri="{FF2B5EF4-FFF2-40B4-BE49-F238E27FC236}">
                <a16:creationId xmlns:a16="http://schemas.microsoft.com/office/drawing/2014/main" id="{BA4FCFF9-7161-3B8A-EE4F-BA911C83DD2E}"/>
              </a:ext>
            </a:extLst>
          </p:cNvPr>
          <p:cNvSpPr/>
          <p:nvPr/>
        </p:nvSpPr>
        <p:spPr>
          <a:xfrm>
            <a:off x="484968" y="580224"/>
            <a:ext cx="2598845" cy="122839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1E67A04D-27F1-4954-B908-355B74786AC7}"/>
              </a:ext>
            </a:extLst>
          </p:cNvPr>
          <p:cNvSpPr txBox="1"/>
          <p:nvPr/>
        </p:nvSpPr>
        <p:spPr>
          <a:xfrm>
            <a:off x="1445429" y="397458"/>
            <a:ext cx="666406" cy="276999"/>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err="1">
                <a:ln>
                  <a:noFill/>
                </a:ln>
                <a:solidFill>
                  <a:srgbClr val="44546A">
                    <a:lumMod val="75000"/>
                  </a:srgbClr>
                </a:solidFill>
                <a:effectLst/>
                <a:uLnTx/>
                <a:uFillTx/>
                <a:latin typeface="Calibri" panose="020F0502020204030204"/>
                <a:ea typeface="+mn-ea"/>
                <a:cs typeface="+mn-cs"/>
              </a:rPr>
              <a:t>FrOB</a:t>
            </a:r>
            <a:endParaRPr kumimoji="0" lang="en-US" sz="120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nvGrpSpPr>
          <p:cNvPr id="50" name="Group 49">
            <a:extLst>
              <a:ext uri="{FF2B5EF4-FFF2-40B4-BE49-F238E27FC236}">
                <a16:creationId xmlns:a16="http://schemas.microsoft.com/office/drawing/2014/main" id="{7D32DF00-020C-AC5C-531B-9E65E55EB567}"/>
              </a:ext>
            </a:extLst>
          </p:cNvPr>
          <p:cNvGrpSpPr/>
          <p:nvPr/>
        </p:nvGrpSpPr>
        <p:grpSpPr>
          <a:xfrm>
            <a:off x="326070" y="4056888"/>
            <a:ext cx="2598845" cy="1267485"/>
            <a:chOff x="637368" y="549858"/>
            <a:chExt cx="2598845" cy="1411165"/>
          </a:xfrm>
        </p:grpSpPr>
        <p:sp>
          <p:nvSpPr>
            <p:cNvPr id="42" name="Rectangle 41">
              <a:extLst>
                <a:ext uri="{FF2B5EF4-FFF2-40B4-BE49-F238E27FC236}">
                  <a16:creationId xmlns:a16="http://schemas.microsoft.com/office/drawing/2014/main" id="{44A313D2-0442-FFD8-4DB9-7C641F5DF6F8}"/>
                </a:ext>
              </a:extLst>
            </p:cNvPr>
            <p:cNvSpPr/>
            <p:nvPr/>
          </p:nvSpPr>
          <p:spPr>
            <a:xfrm>
              <a:off x="745786" y="856380"/>
              <a:ext cx="1019215" cy="911977"/>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Calibri" panose="020F0502020204030204"/>
                  <a:ea typeface="+mn-ea"/>
                  <a:cs typeface="+mn-cs"/>
                </a:rPr>
                <a:t>EOB Data 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0000"/>
                  </a:solidFill>
                  <a:effectLst/>
                  <a:uLnTx/>
                  <a:uFillTx/>
                  <a:latin typeface="Calibri" panose="020F0502020204030204"/>
                  <a:ea typeface="+mn-ea"/>
                  <a:cs typeface="+mn-cs"/>
                </a:rPr>
                <a:t>CMCC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solidFill>
                    <a:srgbClr val="FF0000"/>
                  </a:solidFill>
                  <a:latin typeface="Calibri" panose="020F0502020204030204"/>
                </a:rPr>
                <a:t>NIFE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solidFill>
                    <a:srgbClr val="FF0000"/>
                  </a:solidFill>
                  <a:latin typeface="Calibri" panose="020F0502020204030204"/>
                </a:rPr>
                <a:t>DCGS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solidFill>
                    <a:srgbClr val="FF0000"/>
                  </a:solidFill>
                  <a:latin typeface="Calibri" panose="020F0502020204030204"/>
                </a:rPr>
                <a:t>ISRD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solidFill>
                    <a:srgbClr val="FF0000"/>
                  </a:solidFill>
                  <a:latin typeface="Calibri" panose="020F0502020204030204"/>
                </a:rPr>
                <a:t>SOCPAC</a:t>
              </a:r>
            </a:p>
          </p:txBody>
        </p:sp>
        <p:sp>
          <p:nvSpPr>
            <p:cNvPr id="46" name="Rectangle 45">
              <a:extLst>
                <a:ext uri="{FF2B5EF4-FFF2-40B4-BE49-F238E27FC236}">
                  <a16:creationId xmlns:a16="http://schemas.microsoft.com/office/drawing/2014/main" id="{B1841431-9A8F-C2B5-A699-6A54D7DF208A}"/>
                </a:ext>
              </a:extLst>
            </p:cNvPr>
            <p:cNvSpPr/>
            <p:nvPr/>
          </p:nvSpPr>
          <p:spPr>
            <a:xfrm>
              <a:off x="2083349" y="856380"/>
              <a:ext cx="902654" cy="1011351"/>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EOB Apps: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CIP</a:t>
              </a:r>
              <a:endParaRPr kumimoji="0" lang="en-US" sz="105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dirty="0">
                  <a:ln>
                    <a:noFill/>
                  </a:ln>
                  <a:solidFill>
                    <a:prstClr val="black"/>
                  </a:solidFill>
                  <a:effectLst/>
                  <a:uLnTx/>
                  <a:uFillTx/>
                  <a:latin typeface="Calibri" panose="020F0502020204030204"/>
                  <a:ea typeface="+mn-ea"/>
                  <a:cs typeface="+mn-cs"/>
                </a:rPr>
                <a:t>Thresher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GAIA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dirty="0">
                  <a:ln>
                    <a:noFill/>
                  </a:ln>
                  <a:solidFill>
                    <a:prstClr val="black"/>
                  </a:solidFill>
                  <a:effectLst/>
                  <a:uLnTx/>
                  <a:uFillTx/>
                  <a:latin typeface="Calibri" panose="020F0502020204030204"/>
                  <a:ea typeface="+mn-ea"/>
                  <a:cs typeface="+mn-cs"/>
                </a:rPr>
                <a:t>BOH</a:t>
              </a:r>
              <a:r>
                <a:rPr lang="en-US" sz="1050" dirty="0">
                  <a:solidFill>
                    <a:prstClr val="black"/>
                  </a:solidFill>
                  <a:latin typeface="Calibri" panose="020F0502020204030204"/>
                </a:rPr>
                <a:t>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48" name="Rectangle 47">
              <a:extLst>
                <a:ext uri="{FF2B5EF4-FFF2-40B4-BE49-F238E27FC236}">
                  <a16:creationId xmlns:a16="http://schemas.microsoft.com/office/drawing/2014/main" id="{1B9D6704-C700-0DFC-5DD2-26C8C30FB3FF}"/>
                </a:ext>
              </a:extLst>
            </p:cNvPr>
            <p:cNvSpPr/>
            <p:nvPr/>
          </p:nvSpPr>
          <p:spPr>
            <a:xfrm>
              <a:off x="637368" y="732624"/>
              <a:ext cx="2598845" cy="122839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 name="TextBox 48">
              <a:extLst>
                <a:ext uri="{FF2B5EF4-FFF2-40B4-BE49-F238E27FC236}">
                  <a16:creationId xmlns:a16="http://schemas.microsoft.com/office/drawing/2014/main" id="{D291B012-4270-7BCB-8135-692B66FF3A33}"/>
                </a:ext>
              </a:extLst>
            </p:cNvPr>
            <p:cNvSpPr txBox="1"/>
            <p:nvPr/>
          </p:nvSpPr>
          <p:spPr>
            <a:xfrm>
              <a:off x="1597829" y="549858"/>
              <a:ext cx="666406" cy="276999"/>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rPr>
                <a:t>EOB</a:t>
              </a:r>
            </a:p>
          </p:txBody>
        </p:sp>
      </p:grpSp>
      <p:sp>
        <p:nvSpPr>
          <p:cNvPr id="51" name="TextBox 50">
            <a:extLst>
              <a:ext uri="{FF2B5EF4-FFF2-40B4-BE49-F238E27FC236}">
                <a16:creationId xmlns:a16="http://schemas.microsoft.com/office/drawing/2014/main" id="{00E38C8A-3D74-A833-A286-38D0DBFF5130}"/>
              </a:ext>
            </a:extLst>
          </p:cNvPr>
          <p:cNvSpPr txBox="1"/>
          <p:nvPr/>
        </p:nvSpPr>
        <p:spPr>
          <a:xfrm>
            <a:off x="5409920" y="4230478"/>
            <a:ext cx="1639522"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mn-cs"/>
              </a:rPr>
              <a:t>Build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mn-cs"/>
              </a:rPr>
              <a:t>Distro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Calibri" panose="020F0502020204030204"/>
                <a:ea typeface="+mn-ea"/>
                <a:cs typeface="+mn-cs"/>
              </a:rPr>
              <a:t>Adapt</a:t>
            </a:r>
            <a:endParaRPr kumimoji="0" lang="en-US" sz="1200" b="0" i="0" u="none" strike="noStrike" kern="1200" cap="none" spc="0" normalizeH="0" baseline="0" noProof="0" dirty="0">
              <a:ln>
                <a:noFill/>
              </a:ln>
              <a:solidFill>
                <a:srgbClr val="FF0000"/>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58" name="Rectangle 57">
            <a:extLst>
              <a:ext uri="{FF2B5EF4-FFF2-40B4-BE49-F238E27FC236}">
                <a16:creationId xmlns:a16="http://schemas.microsoft.com/office/drawing/2014/main" id="{55988ADA-F03B-559F-0DD3-5E9EF6D1DCBF}"/>
              </a:ext>
            </a:extLst>
          </p:cNvPr>
          <p:cNvSpPr/>
          <p:nvPr/>
        </p:nvSpPr>
        <p:spPr>
          <a:xfrm>
            <a:off x="4216478" y="297111"/>
            <a:ext cx="3000750" cy="188661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060A797A-0C18-E36F-9483-11AB1ED78F06}"/>
              </a:ext>
            </a:extLst>
          </p:cNvPr>
          <p:cNvSpPr txBox="1"/>
          <p:nvPr/>
        </p:nvSpPr>
        <p:spPr>
          <a:xfrm>
            <a:off x="5470854" y="130758"/>
            <a:ext cx="666406" cy="276999"/>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rPr>
              <a:t>Decide</a:t>
            </a:r>
          </a:p>
        </p:txBody>
      </p:sp>
      <p:sp>
        <p:nvSpPr>
          <p:cNvPr id="60" name="Rectangle 59">
            <a:extLst>
              <a:ext uri="{FF2B5EF4-FFF2-40B4-BE49-F238E27FC236}">
                <a16:creationId xmlns:a16="http://schemas.microsoft.com/office/drawing/2014/main" id="{700F8036-4A67-4E15-A22D-B4B2609812A1}"/>
              </a:ext>
            </a:extLst>
          </p:cNvPr>
          <p:cNvSpPr/>
          <p:nvPr/>
        </p:nvSpPr>
        <p:spPr>
          <a:xfrm>
            <a:off x="4218478" y="1077321"/>
            <a:ext cx="1191442" cy="78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sng" strike="noStrike" kern="1200" cap="none" spc="0" normalizeH="0" baseline="0" noProof="0" dirty="0">
                <a:ln>
                  <a:noFill/>
                </a:ln>
                <a:solidFill>
                  <a:prstClr val="black"/>
                </a:solidFill>
                <a:effectLst/>
                <a:uLnTx/>
                <a:uFillTx/>
                <a:latin typeface="Calibri" panose="020F0502020204030204"/>
                <a:ea typeface="+mn-ea"/>
                <a:cs typeface="+mn-cs"/>
              </a:rPr>
              <a:t>Com Ops Pict (COP)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4472C4">
                    <a:lumMod val="75000"/>
                  </a:srgbClr>
                </a:solidFill>
                <a:latin typeface="Calibri" panose="020F0502020204030204"/>
              </a:rPr>
              <a:t>MAVEN SMART SYS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4472C4">
                    <a:lumMod val="75000"/>
                  </a:srgbClr>
                </a:solidFill>
                <a:latin typeface="Calibri" panose="020F0502020204030204"/>
              </a:rPr>
              <a:t>Diamond Shield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4472C4">
                    <a:lumMod val="75000"/>
                  </a:srgbClr>
                </a:solidFill>
                <a:latin typeface="Calibri" panose="020F0502020204030204"/>
              </a:rPr>
              <a:t>Lattice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dirty="0">
                <a:solidFill>
                  <a:srgbClr val="4472C4">
                    <a:lumMod val="75000"/>
                  </a:srgbClr>
                </a:solidFill>
                <a:latin typeface="Calibri" panose="020F0502020204030204"/>
              </a:rPr>
              <a:t>BC-3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1" name="Rectangle 60">
            <a:extLst>
              <a:ext uri="{FF2B5EF4-FFF2-40B4-BE49-F238E27FC236}">
                <a16:creationId xmlns:a16="http://schemas.microsoft.com/office/drawing/2014/main" id="{663941FE-B772-6652-533A-82190FEBC8AF}"/>
              </a:ext>
            </a:extLst>
          </p:cNvPr>
          <p:cNvSpPr/>
          <p:nvPr/>
        </p:nvSpPr>
        <p:spPr>
          <a:xfrm>
            <a:off x="5031027" y="355061"/>
            <a:ext cx="1191442" cy="78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SEE    THINK    DO</a:t>
            </a:r>
            <a:endParaRPr lang="en-US" sz="1400" b="1" dirty="0">
              <a:solidFill>
                <a:srgbClr val="4472C4">
                  <a:lumMod val="75000"/>
                </a:srgbClr>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7E175202-069D-C5CE-57AC-8C59F9F4647F}"/>
              </a:ext>
            </a:extLst>
          </p:cNvPr>
          <p:cNvSpPr/>
          <p:nvPr/>
        </p:nvSpPr>
        <p:spPr>
          <a:xfrm>
            <a:off x="4200335" y="1965008"/>
            <a:ext cx="1270520" cy="23735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AUTOMATE</a:t>
            </a:r>
            <a:endParaRPr kumimoji="0" lang="en-US" sz="105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Rectangle 62">
            <a:extLst>
              <a:ext uri="{FF2B5EF4-FFF2-40B4-BE49-F238E27FC236}">
                <a16:creationId xmlns:a16="http://schemas.microsoft.com/office/drawing/2014/main" id="{B811A28E-11BA-BC53-E8C7-643F7BCC31F3}"/>
              </a:ext>
            </a:extLst>
          </p:cNvPr>
          <p:cNvSpPr/>
          <p:nvPr/>
        </p:nvSpPr>
        <p:spPr>
          <a:xfrm>
            <a:off x="6426828" y="1973580"/>
            <a:ext cx="817429" cy="23735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AUTOMATE</a:t>
            </a:r>
            <a:endParaRPr kumimoji="0" lang="en-US" sz="105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71014BA6-5619-8D37-50B1-3CCF2BF7CDD3}"/>
              </a:ext>
            </a:extLst>
          </p:cNvPr>
          <p:cNvSpPr/>
          <p:nvPr/>
        </p:nvSpPr>
        <p:spPr>
          <a:xfrm>
            <a:off x="5121132" y="590348"/>
            <a:ext cx="1191442" cy="66773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Calibri" panose="020F0502020204030204"/>
              </a:rPr>
              <a:t>ENABLE DECISION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Calibri" panose="020F0502020204030204"/>
              </a:rPr>
              <a:t> MAKERS TO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prstClr val="black"/>
                </a:solidFill>
                <a:latin typeface="Calibri" panose="020F0502020204030204"/>
              </a:rPr>
              <a:t>MAKE SENSE</a:t>
            </a:r>
            <a:endParaRPr kumimoji="0" lang="en-US" sz="105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E935DA22-B824-E3E1-1B34-1B60E7231853}"/>
              </a:ext>
            </a:extLst>
          </p:cNvPr>
          <p:cNvSpPr/>
          <p:nvPr/>
        </p:nvSpPr>
        <p:spPr>
          <a:xfrm>
            <a:off x="6268985" y="944823"/>
            <a:ext cx="902654" cy="101135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sng" strike="noStrike" kern="1200" cap="none" spc="0" normalizeH="0" baseline="0" noProof="0" dirty="0">
                <a:ln>
                  <a:noFill/>
                </a:ln>
                <a:solidFill>
                  <a:prstClr val="black"/>
                </a:solidFill>
                <a:effectLst/>
                <a:uLnTx/>
                <a:uFillTx/>
                <a:latin typeface="Calibri" panose="020F0502020204030204"/>
                <a:ea typeface="+mn-ea"/>
                <a:cs typeface="+mn-cs"/>
              </a:rPr>
              <a:t>Communicate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err="1">
                <a:solidFill>
                  <a:prstClr val="black"/>
                </a:solidFill>
                <a:latin typeface="Calibri" panose="020F0502020204030204"/>
              </a:rPr>
              <a:t>RoIP</a:t>
            </a:r>
            <a:endParaRPr lang="en-US" sz="105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u="none" strike="noStrike" kern="1200" cap="none" spc="0" normalizeH="0" baseline="0" noProof="0" dirty="0">
                <a:ln>
                  <a:noFill/>
                </a:ln>
                <a:solidFill>
                  <a:prstClr val="black"/>
                </a:solidFill>
                <a:effectLst/>
                <a:uLnTx/>
                <a:uFillTx/>
                <a:latin typeface="Calibri" panose="020F0502020204030204"/>
                <a:ea typeface="+mn-ea"/>
                <a:cs typeface="+mn-cs"/>
              </a:rPr>
              <a:t>Chat Surfer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F2T2EA Tools:</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JADOCS</a:t>
            </a:r>
          </a:p>
          <a:p>
            <a:pPr marL="0" marR="0" lvl="0" indent="0" algn="r"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TWB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C5166A9D-8025-4A4F-90C7-3D63EAAC82B2}"/>
              </a:ext>
            </a:extLst>
          </p:cNvPr>
          <p:cNvSpPr/>
          <p:nvPr/>
        </p:nvSpPr>
        <p:spPr>
          <a:xfrm>
            <a:off x="8416363" y="838667"/>
            <a:ext cx="3000750" cy="188661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81EF8A28-9EE8-B46B-7A3E-7609B29BE7D5}"/>
              </a:ext>
            </a:extLst>
          </p:cNvPr>
          <p:cNvSpPr txBox="1"/>
          <p:nvPr/>
        </p:nvSpPr>
        <p:spPr>
          <a:xfrm>
            <a:off x="9670739" y="672314"/>
            <a:ext cx="666406" cy="276999"/>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44546A">
                    <a:lumMod val="75000"/>
                  </a:srgbClr>
                </a:solidFill>
                <a:latin typeface="Calibri" panose="020F0502020204030204"/>
              </a:rPr>
              <a:t>ACT</a:t>
            </a:r>
            <a:endParaRPr kumimoji="0" lang="en-US" sz="120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D798985F-FE28-2190-B108-0CF2FB3EEA73}"/>
              </a:ext>
            </a:extLst>
          </p:cNvPr>
          <p:cNvSpPr/>
          <p:nvPr/>
        </p:nvSpPr>
        <p:spPr>
          <a:xfrm>
            <a:off x="8439759" y="1172202"/>
            <a:ext cx="1567424" cy="80137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dirty="0">
                <a:solidFill>
                  <a:prstClr val="black"/>
                </a:solidFill>
                <a:latin typeface="Calibri" panose="020F0502020204030204"/>
              </a:rPr>
              <a:t>HARDWARE</a:t>
            </a:r>
            <a:endParaRPr kumimoji="0" lang="en-US" sz="105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Mesh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Local and theater wide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DDIL survivable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i="0"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71" name="Rectangle 70">
            <a:extLst>
              <a:ext uri="{FF2B5EF4-FFF2-40B4-BE49-F238E27FC236}">
                <a16:creationId xmlns:a16="http://schemas.microsoft.com/office/drawing/2014/main" id="{A2C84B8A-F873-409C-FAF1-D6B894F9091B}"/>
              </a:ext>
            </a:extLst>
          </p:cNvPr>
          <p:cNvSpPr/>
          <p:nvPr/>
        </p:nvSpPr>
        <p:spPr>
          <a:xfrm>
            <a:off x="9007877" y="906098"/>
            <a:ext cx="1191442" cy="78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sng" strike="noStrike" kern="1200" cap="none" spc="0" normalizeH="0" baseline="0" noProof="0" dirty="0">
                <a:ln>
                  <a:noFill/>
                </a:ln>
                <a:solidFill>
                  <a:prstClr val="black"/>
                </a:solidFill>
                <a:effectLst/>
                <a:uLnTx/>
                <a:uFillTx/>
                <a:latin typeface="Calibri" panose="020F0502020204030204"/>
                <a:ea typeface="+mn-ea"/>
                <a:cs typeface="+mn-cs"/>
              </a:rPr>
              <a:t>LEAD WING EXECUTION</a:t>
            </a:r>
            <a:endParaRPr lang="en-US" sz="1400" b="1" dirty="0">
              <a:solidFill>
                <a:srgbClr val="4472C4">
                  <a:lumMod val="75000"/>
                </a:srgbClr>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47F5E881-2265-E655-0DCF-A01E6F4C5D49}"/>
              </a:ext>
            </a:extLst>
          </p:cNvPr>
          <p:cNvSpPr/>
          <p:nvPr/>
        </p:nvSpPr>
        <p:spPr>
          <a:xfrm>
            <a:off x="10626713" y="2515136"/>
            <a:ext cx="817429" cy="23735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prstClr val="black"/>
                </a:solidFill>
                <a:effectLst/>
                <a:uLnTx/>
                <a:uFillTx/>
                <a:latin typeface="Calibri" panose="020F0502020204030204"/>
                <a:ea typeface="+mn-ea"/>
                <a:cs typeface="+mn-cs"/>
              </a:rPr>
              <a:t>AUTOMATE</a:t>
            </a:r>
            <a:endParaRPr kumimoji="0" lang="en-US" sz="105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Rectangle 74">
            <a:extLst>
              <a:ext uri="{FF2B5EF4-FFF2-40B4-BE49-F238E27FC236}">
                <a16:creationId xmlns:a16="http://schemas.microsoft.com/office/drawing/2014/main" id="{62C81499-0AC7-4AF6-DAFD-9276EF21C541}"/>
              </a:ext>
            </a:extLst>
          </p:cNvPr>
          <p:cNvSpPr/>
          <p:nvPr/>
        </p:nvSpPr>
        <p:spPr>
          <a:xfrm>
            <a:off x="10468771" y="1184912"/>
            <a:ext cx="902654" cy="101135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sng" strike="noStrike" kern="1200" cap="none" spc="0" normalizeH="0" baseline="0" noProof="0" dirty="0">
                <a:ln>
                  <a:noFill/>
                </a:ln>
                <a:solidFill>
                  <a:prstClr val="black"/>
                </a:solidFill>
                <a:effectLst/>
                <a:uLnTx/>
                <a:uFillTx/>
                <a:latin typeface="Calibri" panose="020F0502020204030204"/>
                <a:ea typeface="+mn-ea"/>
                <a:cs typeface="+mn-cs"/>
              </a:rPr>
              <a:t>Software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Common apps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Shared info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6" name="Group 75">
            <a:extLst>
              <a:ext uri="{FF2B5EF4-FFF2-40B4-BE49-F238E27FC236}">
                <a16:creationId xmlns:a16="http://schemas.microsoft.com/office/drawing/2014/main" id="{0FB3FD29-3A25-47CA-28C1-8896369FE212}"/>
              </a:ext>
            </a:extLst>
          </p:cNvPr>
          <p:cNvGrpSpPr/>
          <p:nvPr/>
        </p:nvGrpSpPr>
        <p:grpSpPr>
          <a:xfrm>
            <a:off x="3558810" y="2353833"/>
            <a:ext cx="2187598" cy="1883171"/>
            <a:chOff x="3531079" y="2732026"/>
            <a:chExt cx="4792475" cy="1313711"/>
          </a:xfrm>
          <a:effectLst>
            <a:outerShdw blurRad="50800" dist="50800" dir="5400000" algn="ctr" rotWithShape="0">
              <a:srgbClr val="000000">
                <a:alpha val="0"/>
              </a:srgbClr>
            </a:outerShdw>
          </a:effectLst>
        </p:grpSpPr>
        <p:grpSp>
          <p:nvGrpSpPr>
            <p:cNvPr id="77" name="Group 76">
              <a:extLst>
                <a:ext uri="{FF2B5EF4-FFF2-40B4-BE49-F238E27FC236}">
                  <a16:creationId xmlns:a16="http://schemas.microsoft.com/office/drawing/2014/main" id="{1B2E74C1-3FEF-E4F4-92BF-D3B6FF1B8EB2}"/>
                </a:ext>
              </a:extLst>
            </p:cNvPr>
            <p:cNvGrpSpPr/>
            <p:nvPr/>
          </p:nvGrpSpPr>
          <p:grpSpPr>
            <a:xfrm>
              <a:off x="3531079" y="2732026"/>
              <a:ext cx="4792475" cy="1313711"/>
              <a:chOff x="3529323" y="2407827"/>
              <a:chExt cx="4792475" cy="1313711"/>
            </a:xfrm>
          </p:grpSpPr>
          <p:sp>
            <p:nvSpPr>
              <p:cNvPr id="84" name="Rectangle 83">
                <a:extLst>
                  <a:ext uri="{FF2B5EF4-FFF2-40B4-BE49-F238E27FC236}">
                    <a16:creationId xmlns:a16="http://schemas.microsoft.com/office/drawing/2014/main" id="{0B83A9C2-27AF-6138-A460-C3C887ED3983}"/>
                  </a:ext>
                </a:extLst>
              </p:cNvPr>
              <p:cNvSpPr/>
              <p:nvPr/>
            </p:nvSpPr>
            <p:spPr>
              <a:xfrm>
                <a:off x="3529323" y="2652764"/>
                <a:ext cx="4792475" cy="106877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TextBox 84">
                <a:extLst>
                  <a:ext uri="{FF2B5EF4-FFF2-40B4-BE49-F238E27FC236}">
                    <a16:creationId xmlns:a16="http://schemas.microsoft.com/office/drawing/2014/main" id="{3F3366CF-AA65-73B7-6BFE-3262EF3F79CB}"/>
                  </a:ext>
                </a:extLst>
              </p:cNvPr>
              <p:cNvSpPr txBox="1"/>
              <p:nvPr/>
            </p:nvSpPr>
            <p:spPr>
              <a:xfrm>
                <a:off x="4023586" y="2407827"/>
                <a:ext cx="3928687" cy="224802"/>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613</a:t>
                </a:r>
                <a:r>
                  <a:rPr kumimoji="0" lang="en-US" sz="1100" b="1" i="0" u="none" strike="noStrike" kern="1200" cap="none" spc="0" normalizeH="0" baseline="30000" noProof="0" dirty="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AOC BASELINE</a:t>
                </a:r>
              </a:p>
            </p:txBody>
          </p:sp>
        </p:grpSp>
        <p:sp>
          <p:nvSpPr>
            <p:cNvPr id="79" name="Rectangle 78">
              <a:extLst>
                <a:ext uri="{FF2B5EF4-FFF2-40B4-BE49-F238E27FC236}">
                  <a16:creationId xmlns:a16="http://schemas.microsoft.com/office/drawing/2014/main" id="{89CEEC6B-CC30-22D2-901E-1C0F6D7EB08B}"/>
                </a:ext>
              </a:extLst>
            </p:cNvPr>
            <p:cNvSpPr/>
            <p:nvPr/>
          </p:nvSpPr>
          <p:spPr>
            <a:xfrm>
              <a:off x="3890276" y="2999329"/>
              <a:ext cx="1485141" cy="232563"/>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strike="noStrike" kern="1200" cap="none" spc="0" normalizeH="0" baseline="0" noProof="0" dirty="0">
                  <a:ln>
                    <a:noFill/>
                  </a:ln>
                  <a:solidFill>
                    <a:prstClr val="white"/>
                  </a:solidFill>
                  <a:effectLst/>
                  <a:uLnTx/>
                  <a:uFillTx/>
                  <a:latin typeface="Calibri" panose="020F0502020204030204"/>
                  <a:ea typeface="+mn-ea"/>
                  <a:cs typeface="+mn-cs"/>
                </a:rPr>
                <a:t>TBMCS</a:t>
              </a:r>
            </a:p>
          </p:txBody>
        </p:sp>
      </p:grpSp>
      <p:sp>
        <p:nvSpPr>
          <p:cNvPr id="90" name="Rectangle 89">
            <a:extLst>
              <a:ext uri="{FF2B5EF4-FFF2-40B4-BE49-F238E27FC236}">
                <a16:creationId xmlns:a16="http://schemas.microsoft.com/office/drawing/2014/main" id="{8CB29DFB-7860-D505-B844-C58BEB899AFE}"/>
              </a:ext>
            </a:extLst>
          </p:cNvPr>
          <p:cNvSpPr/>
          <p:nvPr/>
        </p:nvSpPr>
        <p:spPr>
          <a:xfrm>
            <a:off x="6011142" y="3182683"/>
            <a:ext cx="653908" cy="18538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AROPS</a:t>
            </a:r>
          </a:p>
        </p:txBody>
      </p:sp>
      <p:sp>
        <p:nvSpPr>
          <p:cNvPr id="91" name="Rectangle 90">
            <a:extLst>
              <a:ext uri="{FF2B5EF4-FFF2-40B4-BE49-F238E27FC236}">
                <a16:creationId xmlns:a16="http://schemas.microsoft.com/office/drawing/2014/main" id="{881B5CFB-CD8A-EE02-D626-CF790487B800}"/>
              </a:ext>
            </a:extLst>
          </p:cNvPr>
          <p:cNvSpPr/>
          <p:nvPr/>
        </p:nvSpPr>
        <p:spPr>
          <a:xfrm>
            <a:off x="6019238" y="3544989"/>
            <a:ext cx="884832" cy="18949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Fight Tonight</a:t>
            </a:r>
          </a:p>
        </p:txBody>
      </p:sp>
      <p:sp>
        <p:nvSpPr>
          <p:cNvPr id="92" name="Rectangle 91">
            <a:extLst>
              <a:ext uri="{FF2B5EF4-FFF2-40B4-BE49-F238E27FC236}">
                <a16:creationId xmlns:a16="http://schemas.microsoft.com/office/drawing/2014/main" id="{D3FF98C5-9DFA-C41E-2A78-A75B5056DA89}"/>
              </a:ext>
            </a:extLst>
          </p:cNvPr>
          <p:cNvSpPr/>
          <p:nvPr/>
        </p:nvSpPr>
        <p:spPr>
          <a:xfrm>
            <a:off x="6803315" y="2807448"/>
            <a:ext cx="653908" cy="18538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C2CORE</a:t>
            </a:r>
          </a:p>
        </p:txBody>
      </p:sp>
      <p:sp>
        <p:nvSpPr>
          <p:cNvPr id="93" name="Rectangle 92">
            <a:extLst>
              <a:ext uri="{FF2B5EF4-FFF2-40B4-BE49-F238E27FC236}">
                <a16:creationId xmlns:a16="http://schemas.microsoft.com/office/drawing/2014/main" id="{CB147A30-2592-5EF4-85EC-9A56AB3DF014}"/>
              </a:ext>
            </a:extLst>
          </p:cNvPr>
          <p:cNvSpPr/>
          <p:nvPr/>
        </p:nvSpPr>
        <p:spPr>
          <a:xfrm>
            <a:off x="6803315" y="3176749"/>
            <a:ext cx="653908" cy="18538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Envision</a:t>
            </a:r>
          </a:p>
        </p:txBody>
      </p:sp>
      <p:pic>
        <p:nvPicPr>
          <p:cNvPr id="94" name="Picture 93">
            <a:extLst>
              <a:ext uri="{FF2B5EF4-FFF2-40B4-BE49-F238E27FC236}">
                <a16:creationId xmlns:a16="http://schemas.microsoft.com/office/drawing/2014/main" id="{EEFC31C7-5037-7008-A27F-4BC7F0E7CF41}"/>
              </a:ext>
            </a:extLst>
          </p:cNvPr>
          <p:cNvPicPr>
            <a:picLocks noChangeAspect="1"/>
          </p:cNvPicPr>
          <p:nvPr/>
        </p:nvPicPr>
        <p:blipFill>
          <a:blip r:embed="rId2">
            <a:lum bright="70000" contrast="-70000"/>
          </a:blip>
          <a:stretch>
            <a:fillRect/>
          </a:stretch>
        </p:blipFill>
        <p:spPr>
          <a:xfrm>
            <a:off x="9104675" y="2173310"/>
            <a:ext cx="302392" cy="302392"/>
          </a:xfrm>
          <a:prstGeom prst="rect">
            <a:avLst/>
          </a:prstGeom>
          <a:solidFill>
            <a:schemeClr val="accent2">
              <a:lumMod val="40000"/>
              <a:lumOff val="60000"/>
            </a:schemeClr>
          </a:solidFill>
        </p:spPr>
      </p:pic>
      <p:sp>
        <p:nvSpPr>
          <p:cNvPr id="96" name="Rectangle 95">
            <a:extLst>
              <a:ext uri="{FF2B5EF4-FFF2-40B4-BE49-F238E27FC236}">
                <a16:creationId xmlns:a16="http://schemas.microsoft.com/office/drawing/2014/main" id="{96D916B5-9C2C-251A-E365-CC95BD0920E2}"/>
              </a:ext>
            </a:extLst>
          </p:cNvPr>
          <p:cNvSpPr/>
          <p:nvPr/>
        </p:nvSpPr>
        <p:spPr>
          <a:xfrm>
            <a:off x="6385688" y="3968317"/>
            <a:ext cx="702344" cy="152505"/>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DOF Turbo</a:t>
            </a:r>
          </a:p>
        </p:txBody>
      </p:sp>
      <p:sp>
        <p:nvSpPr>
          <p:cNvPr id="147" name="Rectangle 146">
            <a:extLst>
              <a:ext uri="{FF2B5EF4-FFF2-40B4-BE49-F238E27FC236}">
                <a16:creationId xmlns:a16="http://schemas.microsoft.com/office/drawing/2014/main" id="{004982D2-40E5-1F51-238C-BF6C666C6E8E}"/>
              </a:ext>
            </a:extLst>
          </p:cNvPr>
          <p:cNvSpPr/>
          <p:nvPr/>
        </p:nvSpPr>
        <p:spPr>
          <a:xfrm>
            <a:off x="3750365" y="3102437"/>
            <a:ext cx="775061" cy="270642"/>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strike="noStrike" kern="1200" cap="none" spc="0" normalizeH="0" baseline="0" noProof="0" dirty="0">
                <a:ln>
                  <a:noFill/>
                </a:ln>
                <a:solidFill>
                  <a:prstClr val="white"/>
                </a:solidFill>
                <a:effectLst/>
                <a:uLnTx/>
                <a:uFillTx/>
                <a:latin typeface="Calibri" panose="020F0502020204030204"/>
                <a:ea typeface="+mn-ea"/>
                <a:cs typeface="+mn-cs"/>
              </a:rPr>
              <a:t>MAAP-TK</a:t>
            </a:r>
          </a:p>
        </p:txBody>
      </p:sp>
      <p:sp>
        <p:nvSpPr>
          <p:cNvPr id="148" name="Rectangle 147">
            <a:extLst>
              <a:ext uri="{FF2B5EF4-FFF2-40B4-BE49-F238E27FC236}">
                <a16:creationId xmlns:a16="http://schemas.microsoft.com/office/drawing/2014/main" id="{A52482FA-E546-5449-9F46-A6B03FF2582B}"/>
              </a:ext>
            </a:extLst>
          </p:cNvPr>
          <p:cNvSpPr/>
          <p:nvPr/>
        </p:nvSpPr>
        <p:spPr>
          <a:xfrm>
            <a:off x="3753593" y="3434321"/>
            <a:ext cx="715190" cy="231978"/>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strike="noStrike" kern="1200" cap="none" spc="0" normalizeH="0" baseline="0" noProof="0" dirty="0">
                <a:ln>
                  <a:noFill/>
                </a:ln>
                <a:solidFill>
                  <a:prstClr val="white"/>
                </a:solidFill>
                <a:effectLst/>
                <a:uLnTx/>
                <a:uFillTx/>
                <a:latin typeface="Calibri" panose="020F0502020204030204"/>
                <a:ea typeface="+mn-ea"/>
                <a:cs typeface="+mn-cs"/>
              </a:rPr>
              <a:t>JADOCS</a:t>
            </a:r>
          </a:p>
        </p:txBody>
      </p:sp>
      <p:sp>
        <p:nvSpPr>
          <p:cNvPr id="149" name="Rectangle 148">
            <a:extLst>
              <a:ext uri="{FF2B5EF4-FFF2-40B4-BE49-F238E27FC236}">
                <a16:creationId xmlns:a16="http://schemas.microsoft.com/office/drawing/2014/main" id="{2607EF77-3B91-8C6D-6A48-2C0EA6217B11}"/>
              </a:ext>
            </a:extLst>
          </p:cNvPr>
          <p:cNvSpPr/>
          <p:nvPr/>
        </p:nvSpPr>
        <p:spPr>
          <a:xfrm>
            <a:off x="4575618" y="3120932"/>
            <a:ext cx="1092061" cy="185057"/>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strike="noStrike" kern="1200" cap="none" spc="0" normalizeH="0" baseline="0" noProof="0" dirty="0">
                <a:ln>
                  <a:noFill/>
                </a:ln>
                <a:solidFill>
                  <a:prstClr val="white"/>
                </a:solidFill>
                <a:effectLst/>
                <a:uLnTx/>
                <a:uFillTx/>
                <a:latin typeface="Calibri" panose="020F0502020204030204"/>
                <a:ea typeface="+mn-ea"/>
                <a:cs typeface="+mn-cs"/>
              </a:rPr>
              <a:t>CHAT SURFER</a:t>
            </a:r>
          </a:p>
        </p:txBody>
      </p:sp>
      <p:sp>
        <p:nvSpPr>
          <p:cNvPr id="150" name="Rectangle 149">
            <a:extLst>
              <a:ext uri="{FF2B5EF4-FFF2-40B4-BE49-F238E27FC236}">
                <a16:creationId xmlns:a16="http://schemas.microsoft.com/office/drawing/2014/main" id="{AAA22C9C-4E3E-AB89-7638-522FF4244897}"/>
              </a:ext>
            </a:extLst>
          </p:cNvPr>
          <p:cNvSpPr/>
          <p:nvPr/>
        </p:nvSpPr>
        <p:spPr>
          <a:xfrm>
            <a:off x="4715952" y="3425469"/>
            <a:ext cx="715190" cy="231978"/>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strike="noStrike" kern="1200" cap="none" spc="0" normalizeH="0" baseline="0" noProof="0" dirty="0">
                <a:ln>
                  <a:noFill/>
                </a:ln>
                <a:solidFill>
                  <a:prstClr val="white"/>
                </a:solidFill>
                <a:effectLst/>
                <a:uLnTx/>
                <a:uFillTx/>
                <a:latin typeface="Calibri" panose="020F0502020204030204"/>
                <a:ea typeface="+mn-ea"/>
                <a:cs typeface="+mn-cs"/>
              </a:rPr>
              <a:t>EMAIL</a:t>
            </a:r>
          </a:p>
        </p:txBody>
      </p:sp>
      <p:sp>
        <p:nvSpPr>
          <p:cNvPr id="151" name="Rectangle 150">
            <a:extLst>
              <a:ext uri="{FF2B5EF4-FFF2-40B4-BE49-F238E27FC236}">
                <a16:creationId xmlns:a16="http://schemas.microsoft.com/office/drawing/2014/main" id="{8E874766-8163-4207-5895-56A03013A857}"/>
              </a:ext>
            </a:extLst>
          </p:cNvPr>
          <p:cNvSpPr/>
          <p:nvPr/>
        </p:nvSpPr>
        <p:spPr>
          <a:xfrm>
            <a:off x="4715952" y="2786549"/>
            <a:ext cx="715190" cy="231978"/>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strike="noStrike" kern="1200" cap="none" spc="0" normalizeH="0" baseline="0" noProof="0" dirty="0">
                <a:ln>
                  <a:noFill/>
                </a:ln>
                <a:solidFill>
                  <a:prstClr val="white"/>
                </a:solidFill>
                <a:effectLst/>
                <a:uLnTx/>
                <a:uFillTx/>
                <a:latin typeface="Calibri" panose="020F0502020204030204"/>
                <a:ea typeface="+mn-ea"/>
                <a:cs typeface="+mn-cs"/>
              </a:rPr>
              <a:t>JOPES</a:t>
            </a:r>
          </a:p>
        </p:txBody>
      </p:sp>
      <p:sp>
        <p:nvSpPr>
          <p:cNvPr id="152" name="Rectangle 151">
            <a:extLst>
              <a:ext uri="{FF2B5EF4-FFF2-40B4-BE49-F238E27FC236}">
                <a16:creationId xmlns:a16="http://schemas.microsoft.com/office/drawing/2014/main" id="{DEE6A869-0D3F-49E3-DF10-3F67F2C412A1}"/>
              </a:ext>
            </a:extLst>
          </p:cNvPr>
          <p:cNvSpPr/>
          <p:nvPr/>
        </p:nvSpPr>
        <p:spPr>
          <a:xfrm>
            <a:off x="6016453" y="2815704"/>
            <a:ext cx="653908" cy="18538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KRADOS</a:t>
            </a:r>
          </a:p>
        </p:txBody>
      </p:sp>
      <p:sp>
        <p:nvSpPr>
          <p:cNvPr id="153" name="Rectangle 152">
            <a:extLst>
              <a:ext uri="{FF2B5EF4-FFF2-40B4-BE49-F238E27FC236}">
                <a16:creationId xmlns:a16="http://schemas.microsoft.com/office/drawing/2014/main" id="{C4ECEE11-C6E1-0406-C9D8-38A66868C7D9}"/>
              </a:ext>
            </a:extLst>
          </p:cNvPr>
          <p:cNvSpPr/>
          <p:nvPr/>
        </p:nvSpPr>
        <p:spPr>
          <a:xfrm>
            <a:off x="7618897" y="2828119"/>
            <a:ext cx="340367" cy="184432"/>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TAK</a:t>
            </a:r>
          </a:p>
        </p:txBody>
      </p:sp>
      <p:sp>
        <p:nvSpPr>
          <p:cNvPr id="154" name="Rectangle 153">
            <a:extLst>
              <a:ext uri="{FF2B5EF4-FFF2-40B4-BE49-F238E27FC236}">
                <a16:creationId xmlns:a16="http://schemas.microsoft.com/office/drawing/2014/main" id="{25D20772-B8AE-5334-4EAA-F1B5BC200D77}"/>
              </a:ext>
            </a:extLst>
          </p:cNvPr>
          <p:cNvSpPr/>
          <p:nvPr/>
        </p:nvSpPr>
        <p:spPr>
          <a:xfrm>
            <a:off x="7584841" y="3120883"/>
            <a:ext cx="340367" cy="184432"/>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JFN</a:t>
            </a:r>
          </a:p>
        </p:txBody>
      </p:sp>
      <p:sp>
        <p:nvSpPr>
          <p:cNvPr id="155" name="Rectangle 154">
            <a:extLst>
              <a:ext uri="{FF2B5EF4-FFF2-40B4-BE49-F238E27FC236}">
                <a16:creationId xmlns:a16="http://schemas.microsoft.com/office/drawing/2014/main" id="{775B48D1-9826-110B-516A-B24A80F67806}"/>
              </a:ext>
            </a:extLst>
          </p:cNvPr>
          <p:cNvSpPr/>
          <p:nvPr/>
        </p:nvSpPr>
        <p:spPr>
          <a:xfrm>
            <a:off x="7511770" y="3395552"/>
            <a:ext cx="510727" cy="26352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MAVEN</a:t>
            </a:r>
          </a:p>
        </p:txBody>
      </p:sp>
      <p:sp>
        <p:nvSpPr>
          <p:cNvPr id="164" name="Rectangle 163">
            <a:extLst>
              <a:ext uri="{FF2B5EF4-FFF2-40B4-BE49-F238E27FC236}">
                <a16:creationId xmlns:a16="http://schemas.microsoft.com/office/drawing/2014/main" id="{A17DFE85-1402-1023-C552-DAD6211465CF}"/>
              </a:ext>
            </a:extLst>
          </p:cNvPr>
          <p:cNvSpPr/>
          <p:nvPr/>
        </p:nvSpPr>
        <p:spPr>
          <a:xfrm>
            <a:off x="7295906" y="3968319"/>
            <a:ext cx="702344" cy="152505"/>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err="1">
                <a:solidFill>
                  <a:prstClr val="black"/>
                </a:solidFill>
                <a:latin typeface="Calibri" panose="020F0502020204030204"/>
              </a:rPr>
              <a:t>Snapglass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Rectangle 164">
            <a:extLst>
              <a:ext uri="{FF2B5EF4-FFF2-40B4-BE49-F238E27FC236}">
                <a16:creationId xmlns:a16="http://schemas.microsoft.com/office/drawing/2014/main" id="{019931E2-5253-B0EF-7017-76E48BFFC491}"/>
              </a:ext>
            </a:extLst>
          </p:cNvPr>
          <p:cNvSpPr/>
          <p:nvPr/>
        </p:nvSpPr>
        <p:spPr>
          <a:xfrm>
            <a:off x="6944734" y="3731545"/>
            <a:ext cx="702344" cy="152505"/>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STITCHES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TextBox 167">
            <a:extLst>
              <a:ext uri="{FF2B5EF4-FFF2-40B4-BE49-F238E27FC236}">
                <a16:creationId xmlns:a16="http://schemas.microsoft.com/office/drawing/2014/main" id="{FDF43322-B131-AACE-ECBF-9E0C04D324D9}"/>
              </a:ext>
            </a:extLst>
          </p:cNvPr>
          <p:cNvSpPr txBox="1"/>
          <p:nvPr/>
        </p:nvSpPr>
        <p:spPr>
          <a:xfrm>
            <a:off x="9407067" y="1846753"/>
            <a:ext cx="2240840"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sng" strike="noStrike" kern="1200" cap="none" spc="0" normalizeH="0" baseline="0" noProof="0" dirty="0">
                <a:ln>
                  <a:noFill/>
                </a:ln>
                <a:solidFill>
                  <a:prstClr val="black"/>
                </a:solidFill>
                <a:effectLst/>
                <a:uLnTx/>
                <a:uFillTx/>
                <a:latin typeface="Calibri" panose="020F0502020204030204"/>
                <a:ea typeface="+mn-ea"/>
                <a:cs typeface="+mn-cs"/>
              </a:rPr>
              <a:t>TOC and AEW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strike="noStrike" kern="1200" cap="none" spc="0" normalizeH="0" baseline="0" noProof="0" dirty="0">
                <a:ln>
                  <a:noFill/>
                </a:ln>
                <a:solidFill>
                  <a:prstClr val="black"/>
                </a:solidFill>
                <a:effectLst/>
                <a:uLnTx/>
                <a:uFillTx/>
                <a:latin typeface="Calibri" panose="020F0502020204030204"/>
                <a:ea typeface="+mn-ea"/>
                <a:cs typeface="+mn-cs"/>
              </a:rPr>
              <a:t>ABMS DDI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strike="noStrike" kern="1200" cap="none" spc="0" normalizeH="0" baseline="0" noProof="0" dirty="0">
                <a:ln>
                  <a:noFill/>
                </a:ln>
                <a:solidFill>
                  <a:prstClr val="black"/>
                </a:solidFill>
                <a:effectLst/>
                <a:uLnTx/>
                <a:uFillTx/>
                <a:latin typeface="Calibri" panose="020F0502020204030204"/>
                <a:ea typeface="+mn-ea"/>
                <a:cs typeface="+mn-cs"/>
              </a:rPr>
              <a:t>L-16, SADL, MADL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HF, RF</a:t>
            </a:r>
          </a:p>
        </p:txBody>
      </p:sp>
      <p:pic>
        <p:nvPicPr>
          <p:cNvPr id="169" name="Picture 168">
            <a:extLst>
              <a:ext uri="{FF2B5EF4-FFF2-40B4-BE49-F238E27FC236}">
                <a16:creationId xmlns:a16="http://schemas.microsoft.com/office/drawing/2014/main" id="{99E97BC1-EC52-EBD8-208A-2BBB5F87A053}"/>
              </a:ext>
            </a:extLst>
          </p:cNvPr>
          <p:cNvPicPr>
            <a:picLocks noChangeAspect="1"/>
          </p:cNvPicPr>
          <p:nvPr/>
        </p:nvPicPr>
        <p:blipFill>
          <a:blip r:embed="rId2">
            <a:lum bright="70000" contrast="-70000"/>
          </a:blip>
          <a:stretch>
            <a:fillRect/>
          </a:stretch>
        </p:blipFill>
        <p:spPr>
          <a:xfrm>
            <a:off x="10714696" y="162465"/>
            <a:ext cx="325275" cy="325275"/>
          </a:xfrm>
          <a:prstGeom prst="rect">
            <a:avLst/>
          </a:prstGeom>
          <a:solidFill>
            <a:schemeClr val="accent2">
              <a:lumMod val="40000"/>
              <a:lumOff val="60000"/>
            </a:schemeClr>
          </a:solidFill>
        </p:spPr>
      </p:pic>
      <p:sp>
        <p:nvSpPr>
          <p:cNvPr id="170" name="TextBox 169">
            <a:extLst>
              <a:ext uri="{FF2B5EF4-FFF2-40B4-BE49-F238E27FC236}">
                <a16:creationId xmlns:a16="http://schemas.microsoft.com/office/drawing/2014/main" id="{231D1EEF-B12F-1E64-A0AC-CD0207BA3F28}"/>
              </a:ext>
            </a:extLst>
          </p:cNvPr>
          <p:cNvSpPr txBox="1"/>
          <p:nvPr/>
        </p:nvSpPr>
        <p:spPr>
          <a:xfrm>
            <a:off x="10994109" y="119611"/>
            <a:ext cx="111256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ABMS/DDI BU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Edge Data Store</a:t>
            </a:r>
          </a:p>
        </p:txBody>
      </p:sp>
      <p:sp>
        <p:nvSpPr>
          <p:cNvPr id="171" name="Rectangle 170">
            <a:extLst>
              <a:ext uri="{FF2B5EF4-FFF2-40B4-BE49-F238E27FC236}">
                <a16:creationId xmlns:a16="http://schemas.microsoft.com/office/drawing/2014/main" id="{7DD86A44-F675-A950-102C-DD9F76436B61}"/>
              </a:ext>
            </a:extLst>
          </p:cNvPr>
          <p:cNvSpPr/>
          <p:nvPr/>
        </p:nvSpPr>
        <p:spPr>
          <a:xfrm>
            <a:off x="9504051" y="172208"/>
            <a:ext cx="369555" cy="30256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TextBox 171">
            <a:extLst>
              <a:ext uri="{FF2B5EF4-FFF2-40B4-BE49-F238E27FC236}">
                <a16:creationId xmlns:a16="http://schemas.microsoft.com/office/drawing/2014/main" id="{43BCCCAA-0BB5-645C-BE38-7C423843228A}"/>
              </a:ext>
            </a:extLst>
          </p:cNvPr>
          <p:cNvSpPr txBox="1"/>
          <p:nvPr/>
        </p:nvSpPr>
        <p:spPr>
          <a:xfrm>
            <a:off x="9873606" y="116474"/>
            <a:ext cx="80263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GAP, New, or TBD</a:t>
            </a:r>
          </a:p>
        </p:txBody>
      </p:sp>
      <p:sp>
        <p:nvSpPr>
          <p:cNvPr id="176" name="Rectangle 175">
            <a:extLst>
              <a:ext uri="{FF2B5EF4-FFF2-40B4-BE49-F238E27FC236}">
                <a16:creationId xmlns:a16="http://schemas.microsoft.com/office/drawing/2014/main" id="{31257863-B5BA-8F42-522B-C1BE95EF7CB0}"/>
              </a:ext>
            </a:extLst>
          </p:cNvPr>
          <p:cNvSpPr/>
          <p:nvPr/>
        </p:nvSpPr>
        <p:spPr>
          <a:xfrm>
            <a:off x="8668132" y="3656680"/>
            <a:ext cx="3000750" cy="188661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TextBox 176">
            <a:extLst>
              <a:ext uri="{FF2B5EF4-FFF2-40B4-BE49-F238E27FC236}">
                <a16:creationId xmlns:a16="http://schemas.microsoft.com/office/drawing/2014/main" id="{060A4778-72EE-979A-DC79-3D773CA08AAC}"/>
              </a:ext>
            </a:extLst>
          </p:cNvPr>
          <p:cNvSpPr txBox="1"/>
          <p:nvPr/>
        </p:nvSpPr>
        <p:spPr>
          <a:xfrm>
            <a:off x="9922508" y="3490327"/>
            <a:ext cx="666406" cy="276999"/>
          </a:xfrm>
          <a:prstGeom prst="rect">
            <a:avLst/>
          </a:prstGeom>
          <a:solidFill>
            <a:schemeClr val="accent1">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solidFill>
                  <a:srgbClr val="44546A">
                    <a:lumMod val="75000"/>
                  </a:srgbClr>
                </a:solidFill>
                <a:latin typeface="Calibri" panose="020F0502020204030204"/>
              </a:rPr>
              <a:t>ASSESS</a:t>
            </a:r>
            <a:endParaRPr kumimoji="0" lang="en-US" sz="120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sp>
        <p:nvSpPr>
          <p:cNvPr id="178" name="Rectangle 177">
            <a:extLst>
              <a:ext uri="{FF2B5EF4-FFF2-40B4-BE49-F238E27FC236}">
                <a16:creationId xmlns:a16="http://schemas.microsoft.com/office/drawing/2014/main" id="{3F2833EF-E2BE-AE7C-A71F-96938A9E958B}"/>
              </a:ext>
            </a:extLst>
          </p:cNvPr>
          <p:cNvSpPr/>
          <p:nvPr/>
        </p:nvSpPr>
        <p:spPr>
          <a:xfrm>
            <a:off x="8691528" y="3994692"/>
            <a:ext cx="1567424" cy="80137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dirty="0">
                <a:solidFill>
                  <a:prstClr val="black"/>
                </a:solidFill>
                <a:latin typeface="Calibri" panose="020F0502020204030204"/>
              </a:rPr>
              <a:t>MISSION EFFECTIVENESS</a:t>
            </a:r>
            <a:endParaRPr lang="en-US" sz="105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MISREP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Validate assumptions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i="0" strike="noStrike" kern="1200" cap="none" spc="0" normalizeH="0" baseline="0" noProof="0" dirty="0">
                <a:ln>
                  <a:noFill/>
                </a:ln>
                <a:solidFill>
                  <a:prstClr val="black"/>
                </a:solidFill>
                <a:effectLst/>
                <a:uLnTx/>
                <a:uFillTx/>
                <a:latin typeface="Calibri" panose="020F0502020204030204"/>
                <a:ea typeface="+mn-ea"/>
                <a:cs typeface="+mn-cs"/>
              </a:rPr>
              <a:t>Evaluate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i="0"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79" name="Rectangle 178">
            <a:extLst>
              <a:ext uri="{FF2B5EF4-FFF2-40B4-BE49-F238E27FC236}">
                <a16:creationId xmlns:a16="http://schemas.microsoft.com/office/drawing/2014/main" id="{AF824824-8A58-5C9A-2AEF-F666C3B3DDC7}"/>
              </a:ext>
            </a:extLst>
          </p:cNvPr>
          <p:cNvSpPr/>
          <p:nvPr/>
        </p:nvSpPr>
        <p:spPr>
          <a:xfrm>
            <a:off x="9259646" y="3724111"/>
            <a:ext cx="1191442" cy="784490"/>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4472C4">
                  <a:lumMod val="75000"/>
                </a:srgbClr>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81" name="Rectangle 180">
            <a:extLst>
              <a:ext uri="{FF2B5EF4-FFF2-40B4-BE49-F238E27FC236}">
                <a16:creationId xmlns:a16="http://schemas.microsoft.com/office/drawing/2014/main" id="{916BF2EB-84D1-EE54-BBEE-24176D59FC75}"/>
              </a:ext>
            </a:extLst>
          </p:cNvPr>
          <p:cNvSpPr/>
          <p:nvPr/>
        </p:nvSpPr>
        <p:spPr>
          <a:xfrm>
            <a:off x="10410591" y="4002925"/>
            <a:ext cx="1212603" cy="101135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dirty="0">
                <a:solidFill>
                  <a:prstClr val="black"/>
                </a:solidFill>
                <a:latin typeface="Calibri" panose="020F0502020204030204"/>
              </a:rPr>
              <a:t>RESTRIKE</a:t>
            </a:r>
            <a:endParaRPr kumimoji="0" lang="en-US" sz="105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Regroup, reissue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Shorten loop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82" name="Picture 181">
            <a:extLst>
              <a:ext uri="{FF2B5EF4-FFF2-40B4-BE49-F238E27FC236}">
                <a16:creationId xmlns:a16="http://schemas.microsoft.com/office/drawing/2014/main" id="{BC12FC2F-1680-C147-35CF-A55D474C7D8B}"/>
              </a:ext>
            </a:extLst>
          </p:cNvPr>
          <p:cNvPicPr>
            <a:picLocks noChangeAspect="1"/>
          </p:cNvPicPr>
          <p:nvPr/>
        </p:nvPicPr>
        <p:blipFill>
          <a:blip r:embed="rId2">
            <a:lum bright="70000" contrast="-70000"/>
          </a:blip>
          <a:stretch>
            <a:fillRect/>
          </a:stretch>
        </p:blipFill>
        <p:spPr>
          <a:xfrm>
            <a:off x="8741278" y="3700533"/>
            <a:ext cx="302392" cy="302392"/>
          </a:xfrm>
          <a:prstGeom prst="rect">
            <a:avLst/>
          </a:prstGeom>
          <a:solidFill>
            <a:schemeClr val="accent2">
              <a:lumMod val="40000"/>
              <a:lumOff val="60000"/>
            </a:schemeClr>
          </a:solidFill>
        </p:spPr>
      </p:pic>
      <p:sp>
        <p:nvSpPr>
          <p:cNvPr id="185" name="Rectangle 184">
            <a:extLst>
              <a:ext uri="{FF2B5EF4-FFF2-40B4-BE49-F238E27FC236}">
                <a16:creationId xmlns:a16="http://schemas.microsoft.com/office/drawing/2014/main" id="{152C041A-B070-9604-1255-88E693F51BB1}"/>
              </a:ext>
            </a:extLst>
          </p:cNvPr>
          <p:cNvSpPr/>
          <p:nvPr/>
        </p:nvSpPr>
        <p:spPr>
          <a:xfrm>
            <a:off x="9626879" y="4674954"/>
            <a:ext cx="1567424" cy="80137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b="1" u="sng" dirty="0">
                <a:solidFill>
                  <a:prstClr val="black"/>
                </a:solidFill>
                <a:latin typeface="Calibri" panose="020F0502020204030204"/>
              </a:rPr>
              <a:t>LEARN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Improve tomorrow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Fully informed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solidFill>
                  <a:prstClr val="black"/>
                </a:solidFill>
                <a:latin typeface="Calibri" panose="020F0502020204030204"/>
              </a:rPr>
              <a:t>Machine aided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solidFill>
                <a:prstClr val="black"/>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sng"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i="0"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187" name="TextBox 186">
            <a:extLst>
              <a:ext uri="{FF2B5EF4-FFF2-40B4-BE49-F238E27FC236}">
                <a16:creationId xmlns:a16="http://schemas.microsoft.com/office/drawing/2014/main" id="{F8DAF8F3-9F80-855A-A9E8-F1B16ABBD097}"/>
              </a:ext>
            </a:extLst>
          </p:cNvPr>
          <p:cNvSpPr txBox="1"/>
          <p:nvPr/>
        </p:nvSpPr>
        <p:spPr>
          <a:xfrm>
            <a:off x="6835478" y="5671758"/>
            <a:ext cx="113985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effectLst/>
                <a:uLnTx/>
                <a:uFillTx/>
                <a:latin typeface="Calibri" panose="020F0502020204030204"/>
                <a:ea typeface="+mn-ea"/>
                <a:cs typeface="+mn-cs"/>
              </a:rPr>
              <a:t>Examples: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latin typeface="Calibri" panose="020F0502020204030204"/>
              </a:rPr>
              <a:t>ABMS DI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effectLst/>
                <a:uLnTx/>
                <a:uFillTx/>
                <a:latin typeface="Calibri" panose="020F0502020204030204"/>
                <a:ea typeface="+mn-ea"/>
                <a:cs typeface="+mn-cs"/>
              </a:rPr>
              <a:t>Longbow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latin typeface="Calibri" panose="020F0502020204030204"/>
              </a:rPr>
              <a:t>CDL / UDL</a:t>
            </a:r>
            <a:endParaRPr kumimoji="0" lang="en-US" sz="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BC67183C-D617-DBDB-B59E-813D75D5F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8985" y="6296519"/>
            <a:ext cx="318381" cy="318381"/>
          </a:xfrm>
          <a:prstGeom prst="rect">
            <a:avLst/>
          </a:prstGeom>
          <a:solidFill>
            <a:schemeClr val="bg1"/>
          </a:solidFill>
        </p:spPr>
      </p:pic>
      <p:pic>
        <p:nvPicPr>
          <p:cNvPr id="1028" name="Picture 4" descr="5G Bar Icon, Status Bar Symbol Svg and Png - Etsy">
            <a:extLst>
              <a:ext uri="{FF2B5EF4-FFF2-40B4-BE49-F238E27FC236}">
                <a16:creationId xmlns:a16="http://schemas.microsoft.com/office/drawing/2014/main" id="{F0043A10-7A09-38CE-346D-16B302E079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211" y="6304378"/>
            <a:ext cx="416814" cy="334914"/>
          </a:xfrm>
          <a:prstGeom prst="rect">
            <a:avLst/>
          </a:prstGeom>
          <a:solidFill>
            <a:schemeClr val="accent1">
              <a:lumMod val="40000"/>
              <a:lumOff val="60000"/>
            </a:schemeClr>
          </a:solidFill>
        </p:spPr>
      </p:pic>
      <p:pic>
        <p:nvPicPr>
          <p:cNvPr id="1030" name="Picture 6" descr="Fiber Optic Icon Images – Browse 14,704 Stock Photos, Vectors, and Video |  Adobe Stock">
            <a:extLst>
              <a:ext uri="{FF2B5EF4-FFF2-40B4-BE49-F238E27FC236}">
                <a16:creationId xmlns:a16="http://schemas.microsoft.com/office/drawing/2014/main" id="{31DBCB23-6145-8506-D081-E212F44E8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92372" y="6320912"/>
            <a:ext cx="318380" cy="318380"/>
          </a:xfrm>
          <a:prstGeom prst="rect">
            <a:avLst/>
          </a:prstGeom>
          <a:noFill/>
          <a:extLst>
            <a:ext uri="{909E8E84-426E-40DD-AFC4-6F175D3DCCD1}">
              <a14:hiddenFill xmlns:a14="http://schemas.microsoft.com/office/drawing/2010/main">
                <a:solidFill>
                  <a:srgbClr val="FFFFFF"/>
                </a:solidFill>
              </a14:hiddenFill>
            </a:ext>
          </a:extLst>
        </p:spPr>
      </p:pic>
      <p:sp>
        <p:nvSpPr>
          <p:cNvPr id="189" name="TextBox 188">
            <a:extLst>
              <a:ext uri="{FF2B5EF4-FFF2-40B4-BE49-F238E27FC236}">
                <a16:creationId xmlns:a16="http://schemas.microsoft.com/office/drawing/2014/main" id="{D9011DA8-28CB-FB9E-EF6F-2BBCA43A3A5D}"/>
              </a:ext>
            </a:extLst>
          </p:cNvPr>
          <p:cNvSpPr txBox="1"/>
          <p:nvPr/>
        </p:nvSpPr>
        <p:spPr>
          <a:xfrm>
            <a:off x="3649120" y="6173776"/>
            <a:ext cx="150313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effectLst/>
                <a:uLnTx/>
                <a:uFillTx/>
                <a:latin typeface="Calibri" panose="020F0502020204030204"/>
                <a:ea typeface="+mn-ea"/>
                <a:cs typeface="+mn-cs"/>
              </a:rPr>
              <a:t>Examples: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latin typeface="Calibri" panose="020F0502020204030204"/>
              </a:rPr>
              <a:t>MCHMR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effectLst/>
                <a:uLnTx/>
                <a:uFillTx/>
                <a:latin typeface="Calibri" panose="020F0502020204030204"/>
                <a:ea typeface="+mn-ea"/>
                <a:cs typeface="+mn-cs"/>
              </a:rPr>
              <a:t>Starlink</a:t>
            </a:r>
            <a:endParaRPr kumimoji="0" lang="en-US" sz="800" b="1"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latin typeface="Calibri" panose="020F0502020204030204"/>
              </a:rPr>
              <a:t>Hybrid Space Architecture</a:t>
            </a:r>
            <a:endParaRPr kumimoji="0" lang="en-US" sz="800" b="0" i="0" u="none" strike="noStrike" kern="1200" cap="none" spc="0" normalizeH="0" baseline="0" noProof="0" dirty="0">
              <a:ln>
                <a:noFill/>
              </a:ln>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1025" name="Arrow: Circular 1024">
            <a:extLst>
              <a:ext uri="{FF2B5EF4-FFF2-40B4-BE49-F238E27FC236}">
                <a16:creationId xmlns:a16="http://schemas.microsoft.com/office/drawing/2014/main" id="{B944D28E-250B-D066-A83B-EFB282F1D671}"/>
              </a:ext>
            </a:extLst>
          </p:cNvPr>
          <p:cNvSpPr/>
          <p:nvPr/>
        </p:nvSpPr>
        <p:spPr>
          <a:xfrm rot="18228951">
            <a:off x="137236" y="2102383"/>
            <a:ext cx="2140483" cy="1387718"/>
          </a:xfrm>
          <a:prstGeom prst="circularArrow">
            <a:avLst>
              <a:gd name="adj1" fmla="val 2532"/>
              <a:gd name="adj2" fmla="val 1812368"/>
              <a:gd name="adj3" fmla="val 13975281"/>
              <a:gd name="adj4" fmla="val 11243143"/>
              <a:gd name="adj5" fmla="val 577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7" name="Arrow: Circular 1026">
            <a:extLst>
              <a:ext uri="{FF2B5EF4-FFF2-40B4-BE49-F238E27FC236}">
                <a16:creationId xmlns:a16="http://schemas.microsoft.com/office/drawing/2014/main" id="{15703CFC-FC26-614F-2975-47540774EBBC}"/>
              </a:ext>
            </a:extLst>
          </p:cNvPr>
          <p:cNvSpPr/>
          <p:nvPr/>
        </p:nvSpPr>
        <p:spPr>
          <a:xfrm rot="896709">
            <a:off x="2507336" y="316084"/>
            <a:ext cx="2140483" cy="1387718"/>
          </a:xfrm>
          <a:prstGeom prst="circularArrow">
            <a:avLst>
              <a:gd name="adj1" fmla="val 2532"/>
              <a:gd name="adj2" fmla="val 1812368"/>
              <a:gd name="adj3" fmla="val 13975281"/>
              <a:gd name="adj4" fmla="val 11735304"/>
              <a:gd name="adj5" fmla="val 577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Arrow: Circular 1030">
            <a:extLst>
              <a:ext uri="{FF2B5EF4-FFF2-40B4-BE49-F238E27FC236}">
                <a16:creationId xmlns:a16="http://schemas.microsoft.com/office/drawing/2014/main" id="{1A3EEF2A-FC6C-3025-5CCC-C1846E6F57EA}"/>
              </a:ext>
            </a:extLst>
          </p:cNvPr>
          <p:cNvSpPr/>
          <p:nvPr/>
        </p:nvSpPr>
        <p:spPr>
          <a:xfrm rot="2369091">
            <a:off x="7011416" y="429460"/>
            <a:ext cx="2140483" cy="1387718"/>
          </a:xfrm>
          <a:prstGeom prst="circularArrow">
            <a:avLst>
              <a:gd name="adj1" fmla="val 2532"/>
              <a:gd name="adj2" fmla="val 1812368"/>
              <a:gd name="adj3" fmla="val 13975281"/>
              <a:gd name="adj4" fmla="val 11735304"/>
              <a:gd name="adj5" fmla="val 577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2" name="Arrow: Circular 1031">
            <a:extLst>
              <a:ext uri="{FF2B5EF4-FFF2-40B4-BE49-F238E27FC236}">
                <a16:creationId xmlns:a16="http://schemas.microsoft.com/office/drawing/2014/main" id="{1AA6DB15-0124-A5F9-A44F-5ABE24338655}"/>
              </a:ext>
            </a:extLst>
          </p:cNvPr>
          <p:cNvSpPr/>
          <p:nvPr/>
        </p:nvSpPr>
        <p:spPr>
          <a:xfrm rot="7101772">
            <a:off x="9834972" y="2507462"/>
            <a:ext cx="2140483" cy="1387718"/>
          </a:xfrm>
          <a:prstGeom prst="circularArrow">
            <a:avLst>
              <a:gd name="adj1" fmla="val 2532"/>
              <a:gd name="adj2" fmla="val 1812368"/>
              <a:gd name="adj3" fmla="val 13975281"/>
              <a:gd name="adj4" fmla="val 11735304"/>
              <a:gd name="adj5" fmla="val 577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033" name="Group 1032">
            <a:extLst>
              <a:ext uri="{FF2B5EF4-FFF2-40B4-BE49-F238E27FC236}">
                <a16:creationId xmlns:a16="http://schemas.microsoft.com/office/drawing/2014/main" id="{1183018B-389E-4511-6847-458D68BA2F34}"/>
              </a:ext>
            </a:extLst>
          </p:cNvPr>
          <p:cNvGrpSpPr/>
          <p:nvPr/>
        </p:nvGrpSpPr>
        <p:grpSpPr>
          <a:xfrm>
            <a:off x="1526435" y="2440988"/>
            <a:ext cx="1923308" cy="1409795"/>
            <a:chOff x="637368" y="550396"/>
            <a:chExt cx="2598845" cy="1410627"/>
          </a:xfrm>
        </p:grpSpPr>
        <p:sp>
          <p:nvSpPr>
            <p:cNvPr id="1034" name="Rectangle 1033">
              <a:extLst>
                <a:ext uri="{FF2B5EF4-FFF2-40B4-BE49-F238E27FC236}">
                  <a16:creationId xmlns:a16="http://schemas.microsoft.com/office/drawing/2014/main" id="{1BD54944-B31B-2072-5D4F-E34B18D300B4}"/>
                </a:ext>
              </a:extLst>
            </p:cNvPr>
            <p:cNvSpPr/>
            <p:nvPr/>
          </p:nvSpPr>
          <p:spPr>
            <a:xfrm>
              <a:off x="745786" y="856380"/>
              <a:ext cx="1019215" cy="91197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Calibri" panose="020F0502020204030204"/>
                  <a:ea typeface="+mn-ea"/>
                  <a:cs typeface="+mn-cs"/>
                </a:rPr>
                <a:t>Cyber Fast Track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i="0" strike="noStrike" kern="1200" cap="none" spc="0" normalizeH="0" baseline="0" noProof="0" dirty="0">
                  <a:ln>
                    <a:noFill/>
                  </a:ln>
                  <a:solidFill>
                    <a:prstClr val="black"/>
                  </a:solidFill>
                  <a:effectLst/>
                  <a:uLnTx/>
                  <a:uFillTx/>
                  <a:latin typeface="Calibri" panose="020F0502020204030204"/>
                  <a:ea typeface="+mn-ea"/>
                  <a:cs typeface="+mn-cs"/>
                </a:rPr>
                <a:t>PACAF Authorizing</a:t>
              </a:r>
              <a:r>
                <a:rPr lang="en-US" sz="900" dirty="0">
                  <a:solidFill>
                    <a:prstClr val="black"/>
                  </a:solidFill>
                  <a:latin typeface="Calibri" panose="020F0502020204030204"/>
                </a:rPr>
                <a:t> Official</a:t>
              </a:r>
              <a:endParaRPr kumimoji="0" lang="en-US" sz="900" i="0"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anose="020F0502020204030204"/>
                </a:rPr>
                <a:t>Speed up infrastructure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anose="020F0502020204030204"/>
                </a:rPr>
                <a:t>software delivery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schemeClr val="tx1"/>
                  </a:solidFill>
                  <a:effectLst/>
                  <a:uLnTx/>
                  <a:uFillTx/>
                  <a:latin typeface="Calibri" panose="020F0502020204030204"/>
                  <a:ea typeface="+mn-ea"/>
                  <a:cs typeface="+mn-cs"/>
                </a:rPr>
                <a:t>Collaboration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anose="020F0502020204030204"/>
                </a:rPr>
                <a:t>COAC-X, </a:t>
              </a:r>
              <a:r>
                <a:rPr lang="en-US" sz="900" dirty="0" err="1">
                  <a:solidFill>
                    <a:schemeClr val="tx1"/>
                  </a:solidFill>
                  <a:latin typeface="Calibri" panose="020F0502020204030204"/>
                </a:rPr>
                <a:t>ShOC</a:t>
              </a:r>
              <a:r>
                <a:rPr lang="en-US" sz="900" dirty="0">
                  <a:solidFill>
                    <a:schemeClr val="tx1"/>
                  </a:solidFill>
                  <a:latin typeface="Calibri" panose="020F0502020204030204"/>
                </a:rPr>
                <a:t>-N &amp; PACAF</a:t>
              </a:r>
              <a:endParaRPr kumimoji="0" lang="en-US" sz="900" b="1" i="0" u="sng" strike="noStrike" kern="1200" cap="none" spc="0" normalizeH="0" baseline="0" noProof="0" dirty="0">
                <a:ln>
                  <a:noFill/>
                </a:ln>
                <a:solidFill>
                  <a:schemeClr val="tx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tx1"/>
                  </a:solidFill>
                  <a:latin typeface="Calibri" panose="020F0502020204030204"/>
                </a:rPr>
                <a:t>Solutions must be Joint and Coalition</a:t>
              </a:r>
              <a:endParaRPr kumimoji="0" lang="en-US" sz="900" i="0"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036" name="Rectangle 1035">
              <a:extLst>
                <a:ext uri="{FF2B5EF4-FFF2-40B4-BE49-F238E27FC236}">
                  <a16:creationId xmlns:a16="http://schemas.microsoft.com/office/drawing/2014/main" id="{4B81BBA5-5D45-6726-3B37-C185E65006C3}"/>
                </a:ext>
              </a:extLst>
            </p:cNvPr>
            <p:cNvSpPr/>
            <p:nvPr/>
          </p:nvSpPr>
          <p:spPr>
            <a:xfrm>
              <a:off x="637368" y="732624"/>
              <a:ext cx="2598845" cy="122839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7" name="TextBox 1036">
              <a:extLst>
                <a:ext uri="{FF2B5EF4-FFF2-40B4-BE49-F238E27FC236}">
                  <a16:creationId xmlns:a16="http://schemas.microsoft.com/office/drawing/2014/main" id="{101B53B2-7649-12A3-1C81-6BC9BDE6FEBF}"/>
                </a:ext>
              </a:extLst>
            </p:cNvPr>
            <p:cNvSpPr txBox="1"/>
            <p:nvPr/>
          </p:nvSpPr>
          <p:spPr>
            <a:xfrm>
              <a:off x="1230414" y="550396"/>
              <a:ext cx="1451939" cy="277162"/>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44546A">
                      <a:lumMod val="75000"/>
                    </a:srgbClr>
                  </a:solidFill>
                  <a:latin typeface="Calibri" panose="020F0502020204030204"/>
                </a:rPr>
                <a:t>PACAF ROLE</a:t>
              </a:r>
              <a:endParaRPr kumimoji="0" lang="en-US" sz="1200" b="1" i="0" u="none" strike="noStrike" kern="1200" cap="none" spc="0" normalizeH="0" baseline="0" noProof="0" dirty="0">
                <a:ln>
                  <a:noFill/>
                </a:ln>
                <a:solidFill>
                  <a:srgbClr val="44546A">
                    <a:lumMod val="75000"/>
                  </a:srgbClr>
                </a:solidFill>
                <a:effectLst/>
                <a:uLnTx/>
                <a:uFillTx/>
                <a:latin typeface="Calibri" panose="020F0502020204030204"/>
                <a:ea typeface="+mn-ea"/>
                <a:cs typeface="+mn-cs"/>
              </a:endParaRPr>
            </a:p>
          </p:txBody>
        </p:sp>
      </p:grpSp>
      <p:sp>
        <p:nvSpPr>
          <p:cNvPr id="1038" name="Arrow: Circular 1037">
            <a:extLst>
              <a:ext uri="{FF2B5EF4-FFF2-40B4-BE49-F238E27FC236}">
                <a16:creationId xmlns:a16="http://schemas.microsoft.com/office/drawing/2014/main" id="{DB6CBA5C-D157-D2F5-6CA8-4458A8826E26}"/>
              </a:ext>
            </a:extLst>
          </p:cNvPr>
          <p:cNvSpPr/>
          <p:nvPr/>
        </p:nvSpPr>
        <p:spPr>
          <a:xfrm rot="10800000">
            <a:off x="8212024" y="4680003"/>
            <a:ext cx="2140483" cy="1387718"/>
          </a:xfrm>
          <a:prstGeom prst="circularArrow">
            <a:avLst>
              <a:gd name="adj1" fmla="val 2532"/>
              <a:gd name="adj2" fmla="val 1812368"/>
              <a:gd name="adj3" fmla="val 13975281"/>
              <a:gd name="adj4" fmla="val 11735304"/>
              <a:gd name="adj5" fmla="val 577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9" name="Arrow: Circular 1038">
            <a:extLst>
              <a:ext uri="{FF2B5EF4-FFF2-40B4-BE49-F238E27FC236}">
                <a16:creationId xmlns:a16="http://schemas.microsoft.com/office/drawing/2014/main" id="{3B8A2149-96B3-E821-F2A5-42434E7EE895}"/>
              </a:ext>
            </a:extLst>
          </p:cNvPr>
          <p:cNvSpPr/>
          <p:nvPr/>
        </p:nvSpPr>
        <p:spPr>
          <a:xfrm rot="14200170">
            <a:off x="1739083" y="4320416"/>
            <a:ext cx="2140483" cy="1387718"/>
          </a:xfrm>
          <a:prstGeom prst="circularArrow">
            <a:avLst>
              <a:gd name="adj1" fmla="val 2532"/>
              <a:gd name="adj2" fmla="val 1812368"/>
              <a:gd name="adj3" fmla="val 13975281"/>
              <a:gd name="adj4" fmla="val 11735304"/>
              <a:gd name="adj5" fmla="val 577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308393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77D96F1-4F5E-4E2A-19AE-4839EFC9B6B7}"/>
              </a:ext>
            </a:extLst>
          </p:cNvPr>
          <p:cNvSpPr>
            <a:spLocks noGrp="1"/>
          </p:cNvSpPr>
          <p:nvPr>
            <p:ph idx="13"/>
          </p:nvPr>
        </p:nvSpPr>
        <p:spPr/>
        <p:txBody>
          <a:bodyPr/>
          <a:lstStyle/>
          <a:p>
            <a:endParaRPr lang="en-US"/>
          </a:p>
        </p:txBody>
      </p:sp>
      <p:sp>
        <p:nvSpPr>
          <p:cNvPr id="6" name="TextBox 5">
            <a:extLst>
              <a:ext uri="{FF2B5EF4-FFF2-40B4-BE49-F238E27FC236}">
                <a16:creationId xmlns:a16="http://schemas.microsoft.com/office/drawing/2014/main" id="{C6C916C2-BC84-E95F-7391-0901FB6E5965}"/>
              </a:ext>
            </a:extLst>
          </p:cNvPr>
          <p:cNvSpPr txBox="1"/>
          <p:nvPr/>
        </p:nvSpPr>
        <p:spPr>
          <a:xfrm>
            <a:off x="3048000" y="1582341"/>
            <a:ext cx="6096000" cy="3693319"/>
          </a:xfrm>
          <a:prstGeom prst="rect">
            <a:avLst/>
          </a:prstGeom>
          <a:noFill/>
        </p:spPr>
        <p:txBody>
          <a:bodyPr wrap="square">
            <a:spAutoFit/>
          </a:bodyPr>
          <a:lstStyle/>
          <a:p>
            <a:pPr algn="l" fontAlgn="base"/>
            <a:r>
              <a:rPr lang="en-US" sz="1800" b="0" i="0" dirty="0">
                <a:solidFill>
                  <a:srgbClr val="000000"/>
                </a:solidFill>
                <a:effectLst/>
                <a:latin typeface="Arial" panose="020B0604020202020204" pitchFamily="34" charset="0"/>
              </a:rPr>
              <a:t>Common joint &amp; coalition C2 collaboration tool in use</a:t>
            </a:r>
            <a:endParaRPr lang="en-US" sz="1800" b="0" i="0" dirty="0">
              <a:solidFill>
                <a:srgbClr val="242424"/>
              </a:solidFill>
              <a:effectLst/>
              <a:latin typeface="Calibri" panose="020F0502020204030204" pitchFamily="34" charset="0"/>
            </a:endParaRPr>
          </a:p>
          <a:p>
            <a:pPr algn="l" fontAlgn="base"/>
            <a:r>
              <a:rPr lang="en-US" sz="1800" b="0" i="0" dirty="0">
                <a:solidFill>
                  <a:srgbClr val="000000"/>
                </a:solidFill>
                <a:effectLst/>
                <a:latin typeface="Arial" panose="020B0604020202020204" pitchFamily="34" charset="0"/>
              </a:rPr>
              <a:t>Theater wide secure, resilient, multi-path comms, especially from space</a:t>
            </a:r>
            <a:endParaRPr lang="en-US" sz="1800" b="0" i="0" dirty="0">
              <a:solidFill>
                <a:srgbClr val="242424"/>
              </a:solidFill>
              <a:effectLst/>
              <a:latin typeface="Calibri" panose="020F0502020204030204" pitchFamily="34" charset="0"/>
            </a:endParaRPr>
          </a:p>
          <a:p>
            <a:pPr algn="l" fontAlgn="base"/>
            <a:r>
              <a:rPr lang="en-US" sz="1800" b="0" i="0" dirty="0">
                <a:solidFill>
                  <a:srgbClr val="000000"/>
                </a:solidFill>
                <a:effectLst/>
                <a:latin typeface="Arial" panose="020B0604020202020204" pitchFamily="34" charset="0"/>
              </a:rPr>
              <a:t>Real world weapon system integrated into joint data integration layer</a:t>
            </a:r>
            <a:endParaRPr lang="en-US" sz="1800" b="0" i="0" dirty="0">
              <a:solidFill>
                <a:srgbClr val="242424"/>
              </a:solidFill>
              <a:effectLst/>
              <a:latin typeface="Calibri" panose="020F0502020204030204" pitchFamily="34" charset="0"/>
            </a:endParaRPr>
          </a:p>
          <a:p>
            <a:pPr algn="l" fontAlgn="base"/>
            <a:r>
              <a:rPr lang="en-US" sz="1800" b="0" i="0" dirty="0">
                <a:solidFill>
                  <a:srgbClr val="000000"/>
                </a:solidFill>
                <a:effectLst/>
                <a:latin typeface="Arial" panose="020B0604020202020204" pitchFamily="34" charset="0"/>
              </a:rPr>
              <a:t>      1. Connect Data   2. Build workflows and models   3. Go faster (automate, optimize, orchestrate)</a:t>
            </a:r>
            <a:endParaRPr lang="en-US" sz="1800" b="0" i="0" dirty="0">
              <a:solidFill>
                <a:srgbClr val="242424"/>
              </a:solidFill>
              <a:effectLst/>
              <a:latin typeface="Calibri" panose="020F0502020204030204" pitchFamily="34" charset="0"/>
            </a:endParaRPr>
          </a:p>
          <a:p>
            <a:pPr algn="l" fontAlgn="base"/>
            <a:r>
              <a:rPr lang="en-US" sz="1800" b="0" i="0" dirty="0">
                <a:solidFill>
                  <a:srgbClr val="000000"/>
                </a:solidFill>
                <a:effectLst/>
                <a:latin typeface="Arial" panose="020B0604020202020204" pitchFamily="34" charset="0"/>
              </a:rPr>
              <a:t>Integrate as a system of systems</a:t>
            </a:r>
            <a:endParaRPr lang="en-US" sz="1800" b="0" i="0" dirty="0">
              <a:solidFill>
                <a:srgbClr val="242424"/>
              </a:solidFill>
              <a:effectLst/>
              <a:latin typeface="Calibri" panose="020F0502020204030204" pitchFamily="34" charset="0"/>
            </a:endParaRPr>
          </a:p>
          <a:p>
            <a:pPr algn="l" fontAlgn="base"/>
            <a:r>
              <a:rPr lang="en-US" sz="1800" b="0" i="0" dirty="0">
                <a:solidFill>
                  <a:srgbClr val="000000"/>
                </a:solidFill>
                <a:effectLst/>
                <a:latin typeface="Arial" panose="020B0604020202020204" pitchFamily="34" charset="0"/>
              </a:rPr>
              <a:t>      Buy, rent or customize whatever commercial solutions exist</a:t>
            </a:r>
            <a:endParaRPr lang="en-US" sz="1800" b="0" i="0" dirty="0">
              <a:solidFill>
                <a:srgbClr val="242424"/>
              </a:solidFill>
              <a:effectLst/>
              <a:latin typeface="Calibri" panose="020F0502020204030204" pitchFamily="34" charset="0"/>
            </a:endParaRPr>
          </a:p>
          <a:p>
            <a:pPr algn="l" fontAlgn="base"/>
            <a:r>
              <a:rPr lang="en-US" sz="1800" b="0" i="0" dirty="0">
                <a:solidFill>
                  <a:srgbClr val="000000"/>
                </a:solidFill>
                <a:effectLst/>
                <a:latin typeface="Arial" panose="020B0604020202020204" pitchFamily="34" charset="0"/>
              </a:rPr>
              <a:t>      Protect intellectual property, minimize vender lock-in.</a:t>
            </a:r>
            <a:endParaRPr lang="en-US" sz="1800" b="0" i="0" dirty="0">
              <a:solidFill>
                <a:srgbClr val="242424"/>
              </a:solidFill>
              <a:effectLst/>
              <a:latin typeface="Calibri" panose="020F0502020204030204" pitchFamily="34" charset="0"/>
            </a:endParaRPr>
          </a:p>
          <a:p>
            <a:pPr algn="l" fontAlgn="base"/>
            <a:r>
              <a:rPr lang="en-US" sz="1800" b="0" i="0" dirty="0">
                <a:solidFill>
                  <a:srgbClr val="000000"/>
                </a:solidFill>
                <a:effectLst/>
                <a:latin typeface="Arial" panose="020B0604020202020204" pitchFamily="34" charset="0"/>
              </a:rPr>
              <a:t>Joint and coalition shared TTPs agreed upon</a:t>
            </a:r>
            <a:endParaRPr lang="en-US" sz="1800" b="0" i="0" dirty="0">
              <a:solidFill>
                <a:srgbClr val="242424"/>
              </a:solidFill>
              <a:effectLst/>
              <a:latin typeface="Calibri" panose="020F0502020204030204" pitchFamily="34" charset="0"/>
            </a:endParaRPr>
          </a:p>
        </p:txBody>
      </p:sp>
    </p:spTree>
    <p:extLst>
      <p:ext uri="{BB962C8B-B14F-4D97-AF65-F5344CB8AC3E}">
        <p14:creationId xmlns:p14="http://schemas.microsoft.com/office/powerpoint/2010/main" val="38742313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DAE01-9A66-C65B-1C12-7C295F9893B6}"/>
            </a:ext>
          </a:extLst>
        </p:cNvPr>
        <p:cNvGrpSpPr/>
        <p:nvPr/>
      </p:nvGrpSpPr>
      <p:grpSpPr>
        <a:xfrm>
          <a:off x="0" y="0"/>
          <a:ext cx="0" cy="0"/>
          <a:chOff x="0" y="0"/>
          <a:chExt cx="0" cy="0"/>
        </a:xfrm>
      </p:grpSpPr>
      <p:sp>
        <p:nvSpPr>
          <p:cNvPr id="28" name="Arrow: Down 27">
            <a:extLst>
              <a:ext uri="{FF2B5EF4-FFF2-40B4-BE49-F238E27FC236}">
                <a16:creationId xmlns:a16="http://schemas.microsoft.com/office/drawing/2014/main" id="{9A83FB50-2544-3A15-28C5-DFD24D05E9F8}"/>
              </a:ext>
            </a:extLst>
          </p:cNvPr>
          <p:cNvSpPr/>
          <p:nvPr/>
        </p:nvSpPr>
        <p:spPr>
          <a:xfrm>
            <a:off x="3388901" y="-675747"/>
            <a:ext cx="147137" cy="26901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5E3A5549-7D4A-7C7B-F159-0E83FAA5F556}"/>
              </a:ext>
            </a:extLst>
          </p:cNvPr>
          <p:cNvSpPr txBox="1"/>
          <p:nvPr/>
        </p:nvSpPr>
        <p:spPr>
          <a:xfrm>
            <a:off x="6963707" y="633534"/>
            <a:ext cx="5186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Calibri"/>
              </a:rPr>
              <a:t>ATO DROP</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75" name="Group 74">
            <a:extLst>
              <a:ext uri="{FF2B5EF4-FFF2-40B4-BE49-F238E27FC236}">
                <a16:creationId xmlns:a16="http://schemas.microsoft.com/office/drawing/2014/main" id="{5A75261A-4D73-69E0-8CCD-A58250B74B12}"/>
              </a:ext>
            </a:extLst>
          </p:cNvPr>
          <p:cNvGrpSpPr/>
          <p:nvPr/>
        </p:nvGrpSpPr>
        <p:grpSpPr>
          <a:xfrm>
            <a:off x="714483" y="48462"/>
            <a:ext cx="11422593" cy="593069"/>
            <a:chOff x="1268424" y="105311"/>
            <a:chExt cx="11422593" cy="593069"/>
          </a:xfrm>
        </p:grpSpPr>
        <p:sp>
          <p:nvSpPr>
            <p:cNvPr id="2" name="Rectangle 1">
              <a:extLst>
                <a:ext uri="{FF2B5EF4-FFF2-40B4-BE49-F238E27FC236}">
                  <a16:creationId xmlns:a16="http://schemas.microsoft.com/office/drawing/2014/main" id="{91E5871D-AE82-BE21-1234-FDDBBC24FE70}"/>
                </a:ext>
              </a:extLst>
            </p:cNvPr>
            <p:cNvSpPr/>
            <p:nvPr/>
          </p:nvSpPr>
          <p:spPr>
            <a:xfrm>
              <a:off x="1268424" y="105311"/>
              <a:ext cx="2425447" cy="34786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Three Days Prior</a:t>
              </a:r>
            </a:p>
          </p:txBody>
        </p:sp>
        <p:sp>
          <p:nvSpPr>
            <p:cNvPr id="4" name="Rectangle 3">
              <a:extLst>
                <a:ext uri="{FF2B5EF4-FFF2-40B4-BE49-F238E27FC236}">
                  <a16:creationId xmlns:a16="http://schemas.microsoft.com/office/drawing/2014/main" id="{0D1C513A-4368-95D7-E6CD-8DF97C93CF85}"/>
                </a:ext>
              </a:extLst>
            </p:cNvPr>
            <p:cNvSpPr/>
            <p:nvPr/>
          </p:nvSpPr>
          <p:spPr>
            <a:xfrm>
              <a:off x="6228052" y="108853"/>
              <a:ext cx="2472330" cy="344491"/>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Day Prior</a:t>
              </a:r>
            </a:p>
          </p:txBody>
        </p:sp>
        <p:sp>
          <p:nvSpPr>
            <p:cNvPr id="6" name="Rectangle 5">
              <a:extLst>
                <a:ext uri="{FF2B5EF4-FFF2-40B4-BE49-F238E27FC236}">
                  <a16:creationId xmlns:a16="http://schemas.microsoft.com/office/drawing/2014/main" id="{2A0B5D7F-A64A-A159-FE19-736ADCBF4CD6}"/>
                </a:ext>
              </a:extLst>
            </p:cNvPr>
            <p:cNvSpPr/>
            <p:nvPr/>
          </p:nvSpPr>
          <p:spPr>
            <a:xfrm>
              <a:off x="3757152" y="105313"/>
              <a:ext cx="2425447" cy="347862"/>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Two Days Prior</a:t>
              </a:r>
            </a:p>
          </p:txBody>
        </p:sp>
        <p:grpSp>
          <p:nvGrpSpPr>
            <p:cNvPr id="7" name="Group 6">
              <a:extLst>
                <a:ext uri="{FF2B5EF4-FFF2-40B4-BE49-F238E27FC236}">
                  <a16:creationId xmlns:a16="http://schemas.microsoft.com/office/drawing/2014/main" id="{860DABA9-3E44-98DC-180D-785865003BF0}"/>
                </a:ext>
              </a:extLst>
            </p:cNvPr>
            <p:cNvGrpSpPr/>
            <p:nvPr/>
          </p:nvGrpSpPr>
          <p:grpSpPr>
            <a:xfrm>
              <a:off x="1373010" y="263735"/>
              <a:ext cx="2237244" cy="237834"/>
              <a:chOff x="2196325" y="1271706"/>
              <a:chExt cx="2089132" cy="247375"/>
            </a:xfrm>
          </p:grpSpPr>
          <p:sp>
            <p:nvSpPr>
              <p:cNvPr id="23" name="TextBox 6">
                <a:extLst>
                  <a:ext uri="{FF2B5EF4-FFF2-40B4-BE49-F238E27FC236}">
                    <a16:creationId xmlns:a16="http://schemas.microsoft.com/office/drawing/2014/main" id="{4392DB06-EBEC-773D-0F97-148EA90CAB89}"/>
                  </a:ext>
                </a:extLst>
              </p:cNvPr>
              <p:cNvSpPr txBox="1"/>
              <p:nvPr/>
            </p:nvSpPr>
            <p:spPr>
              <a:xfrm>
                <a:off x="2196325" y="1271712"/>
                <a:ext cx="421420" cy="247369"/>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-72h</a:t>
                </a:r>
              </a:p>
            </p:txBody>
          </p:sp>
          <p:sp>
            <p:nvSpPr>
              <p:cNvPr id="24" name="TextBox 7">
                <a:extLst>
                  <a:ext uri="{FF2B5EF4-FFF2-40B4-BE49-F238E27FC236}">
                    <a16:creationId xmlns:a16="http://schemas.microsoft.com/office/drawing/2014/main" id="{0E4B3569-177D-21A5-9049-726230657BC8}"/>
                  </a:ext>
                </a:extLst>
              </p:cNvPr>
              <p:cNvSpPr txBox="1"/>
              <p:nvPr/>
            </p:nvSpPr>
            <p:spPr>
              <a:xfrm>
                <a:off x="2725431" y="1271708"/>
                <a:ext cx="421420" cy="247369"/>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-66h</a:t>
                </a:r>
              </a:p>
            </p:txBody>
          </p:sp>
          <p:sp>
            <p:nvSpPr>
              <p:cNvPr id="25" name="TextBox 8">
                <a:extLst>
                  <a:ext uri="{FF2B5EF4-FFF2-40B4-BE49-F238E27FC236}">
                    <a16:creationId xmlns:a16="http://schemas.microsoft.com/office/drawing/2014/main" id="{20151896-2DDB-4924-2451-E484B2DCCD17}"/>
                  </a:ext>
                </a:extLst>
              </p:cNvPr>
              <p:cNvSpPr txBox="1"/>
              <p:nvPr/>
            </p:nvSpPr>
            <p:spPr>
              <a:xfrm>
                <a:off x="3245021" y="1271707"/>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-60h</a:t>
                </a:r>
              </a:p>
            </p:txBody>
          </p:sp>
          <p:sp>
            <p:nvSpPr>
              <p:cNvPr id="26" name="TextBox 9">
                <a:extLst>
                  <a:ext uri="{FF2B5EF4-FFF2-40B4-BE49-F238E27FC236}">
                    <a16:creationId xmlns:a16="http://schemas.microsoft.com/office/drawing/2014/main" id="{FBA45A35-3D2B-829A-71DA-8A3B6FA76B76}"/>
                  </a:ext>
                </a:extLst>
              </p:cNvPr>
              <p:cNvSpPr txBox="1"/>
              <p:nvPr/>
            </p:nvSpPr>
            <p:spPr>
              <a:xfrm>
                <a:off x="3864037" y="1271706"/>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-54h</a:t>
                </a:r>
              </a:p>
            </p:txBody>
          </p:sp>
        </p:grpSp>
        <p:grpSp>
          <p:nvGrpSpPr>
            <p:cNvPr id="8" name="Group 7">
              <a:extLst>
                <a:ext uri="{FF2B5EF4-FFF2-40B4-BE49-F238E27FC236}">
                  <a16:creationId xmlns:a16="http://schemas.microsoft.com/office/drawing/2014/main" id="{E92B2F23-E145-45F2-9B8E-A57FA1FAF65D}"/>
                </a:ext>
              </a:extLst>
            </p:cNvPr>
            <p:cNvGrpSpPr/>
            <p:nvPr/>
          </p:nvGrpSpPr>
          <p:grpSpPr>
            <a:xfrm>
              <a:off x="3710015" y="263312"/>
              <a:ext cx="2352330" cy="238252"/>
              <a:chOff x="4540951" y="1271266"/>
              <a:chExt cx="2196599" cy="247810"/>
            </a:xfrm>
          </p:grpSpPr>
          <p:sp>
            <p:nvSpPr>
              <p:cNvPr id="19" name="TextBox 11">
                <a:extLst>
                  <a:ext uri="{FF2B5EF4-FFF2-40B4-BE49-F238E27FC236}">
                    <a16:creationId xmlns:a16="http://schemas.microsoft.com/office/drawing/2014/main" id="{1E739B79-F961-B590-42C7-FDD3C28E6E45}"/>
                  </a:ext>
                </a:extLst>
              </p:cNvPr>
              <p:cNvSpPr txBox="1"/>
              <p:nvPr/>
            </p:nvSpPr>
            <p:spPr>
              <a:xfrm>
                <a:off x="4540951" y="1271266"/>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-48h</a:t>
                </a:r>
              </a:p>
            </p:txBody>
          </p:sp>
          <p:sp>
            <p:nvSpPr>
              <p:cNvPr id="20" name="TextBox 12">
                <a:extLst>
                  <a:ext uri="{FF2B5EF4-FFF2-40B4-BE49-F238E27FC236}">
                    <a16:creationId xmlns:a16="http://schemas.microsoft.com/office/drawing/2014/main" id="{41A61FB7-0E68-7B51-B2F9-71CB6C66DEB2}"/>
                  </a:ext>
                </a:extLst>
              </p:cNvPr>
              <p:cNvSpPr txBox="1"/>
              <p:nvPr/>
            </p:nvSpPr>
            <p:spPr>
              <a:xfrm>
                <a:off x="5177524" y="1271708"/>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-42h</a:t>
                </a:r>
              </a:p>
            </p:txBody>
          </p:sp>
          <p:sp>
            <p:nvSpPr>
              <p:cNvPr id="21" name="TextBox 13">
                <a:extLst>
                  <a:ext uri="{FF2B5EF4-FFF2-40B4-BE49-F238E27FC236}">
                    <a16:creationId xmlns:a16="http://schemas.microsoft.com/office/drawing/2014/main" id="{C6ECC026-C457-A6D0-872B-D762E80AB570}"/>
                  </a:ext>
                </a:extLst>
              </p:cNvPr>
              <p:cNvSpPr txBox="1"/>
              <p:nvPr/>
            </p:nvSpPr>
            <p:spPr>
              <a:xfrm>
                <a:off x="5753676" y="1271708"/>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-36h</a:t>
                </a:r>
              </a:p>
            </p:txBody>
          </p:sp>
          <p:sp>
            <p:nvSpPr>
              <p:cNvPr id="22" name="TextBox 14">
                <a:extLst>
                  <a:ext uri="{FF2B5EF4-FFF2-40B4-BE49-F238E27FC236}">
                    <a16:creationId xmlns:a16="http://schemas.microsoft.com/office/drawing/2014/main" id="{DCA06C49-2415-F8E8-FB37-9B3A7609BCB7}"/>
                  </a:ext>
                </a:extLst>
              </p:cNvPr>
              <p:cNvSpPr txBox="1"/>
              <p:nvPr/>
            </p:nvSpPr>
            <p:spPr>
              <a:xfrm>
                <a:off x="6316130" y="1271708"/>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-30h</a:t>
                </a:r>
              </a:p>
            </p:txBody>
          </p:sp>
        </p:grpSp>
        <p:grpSp>
          <p:nvGrpSpPr>
            <p:cNvPr id="9" name="Group 8">
              <a:extLst>
                <a:ext uri="{FF2B5EF4-FFF2-40B4-BE49-F238E27FC236}">
                  <a16:creationId xmlns:a16="http://schemas.microsoft.com/office/drawing/2014/main" id="{853ED52B-BB6B-5A5E-202D-36570F8502CC}"/>
                </a:ext>
              </a:extLst>
            </p:cNvPr>
            <p:cNvGrpSpPr/>
            <p:nvPr/>
          </p:nvGrpSpPr>
          <p:grpSpPr>
            <a:xfrm>
              <a:off x="6175739" y="263737"/>
              <a:ext cx="2298204" cy="237827"/>
              <a:chOff x="7003082" y="1271708"/>
              <a:chExt cx="2146054" cy="247368"/>
            </a:xfrm>
          </p:grpSpPr>
          <p:sp>
            <p:nvSpPr>
              <p:cNvPr id="15" name="TextBox 16">
                <a:extLst>
                  <a:ext uri="{FF2B5EF4-FFF2-40B4-BE49-F238E27FC236}">
                    <a16:creationId xmlns:a16="http://schemas.microsoft.com/office/drawing/2014/main" id="{7A36FF1B-D995-CB76-1B59-737504748EB4}"/>
                  </a:ext>
                </a:extLst>
              </p:cNvPr>
              <p:cNvSpPr txBox="1"/>
              <p:nvPr/>
            </p:nvSpPr>
            <p:spPr>
              <a:xfrm>
                <a:off x="7003082" y="1271708"/>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-24h</a:t>
                </a:r>
              </a:p>
            </p:txBody>
          </p:sp>
          <p:sp>
            <p:nvSpPr>
              <p:cNvPr id="16" name="TextBox 17">
                <a:extLst>
                  <a:ext uri="{FF2B5EF4-FFF2-40B4-BE49-F238E27FC236}">
                    <a16:creationId xmlns:a16="http://schemas.microsoft.com/office/drawing/2014/main" id="{A738D3CB-0E39-3646-8534-2D8D76F60270}"/>
                  </a:ext>
                </a:extLst>
              </p:cNvPr>
              <p:cNvSpPr txBox="1"/>
              <p:nvPr/>
            </p:nvSpPr>
            <p:spPr>
              <a:xfrm>
                <a:off x="7589110" y="1271708"/>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-18h</a:t>
                </a:r>
              </a:p>
            </p:txBody>
          </p:sp>
          <p:sp>
            <p:nvSpPr>
              <p:cNvPr id="17" name="TextBox 18">
                <a:extLst>
                  <a:ext uri="{FF2B5EF4-FFF2-40B4-BE49-F238E27FC236}">
                    <a16:creationId xmlns:a16="http://schemas.microsoft.com/office/drawing/2014/main" id="{1BDC352E-231A-8C72-E99F-D7907D1801EB}"/>
                  </a:ext>
                </a:extLst>
              </p:cNvPr>
              <p:cNvSpPr txBox="1"/>
              <p:nvPr/>
            </p:nvSpPr>
            <p:spPr>
              <a:xfrm>
                <a:off x="8727716" y="1271708"/>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-06h</a:t>
                </a:r>
              </a:p>
            </p:txBody>
          </p:sp>
          <p:sp>
            <p:nvSpPr>
              <p:cNvPr id="18" name="TextBox 19">
                <a:extLst>
                  <a:ext uri="{FF2B5EF4-FFF2-40B4-BE49-F238E27FC236}">
                    <a16:creationId xmlns:a16="http://schemas.microsoft.com/office/drawing/2014/main" id="{87CFABAF-EB4A-BB83-4839-DC9ACCF91643}"/>
                  </a:ext>
                </a:extLst>
              </p:cNvPr>
              <p:cNvSpPr txBox="1"/>
              <p:nvPr/>
            </p:nvSpPr>
            <p:spPr>
              <a:xfrm>
                <a:off x="8240677" y="1271708"/>
                <a:ext cx="441375"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-12h</a:t>
                </a:r>
              </a:p>
            </p:txBody>
          </p:sp>
        </p:grpSp>
        <p:grpSp>
          <p:nvGrpSpPr>
            <p:cNvPr id="74" name="Group 73">
              <a:extLst>
                <a:ext uri="{FF2B5EF4-FFF2-40B4-BE49-F238E27FC236}">
                  <a16:creationId xmlns:a16="http://schemas.microsoft.com/office/drawing/2014/main" id="{CD44C763-CB39-EFA3-9D22-CA46CF8BB969}"/>
                </a:ext>
              </a:extLst>
            </p:cNvPr>
            <p:cNvGrpSpPr/>
            <p:nvPr/>
          </p:nvGrpSpPr>
          <p:grpSpPr>
            <a:xfrm>
              <a:off x="8749282" y="108853"/>
              <a:ext cx="3941735" cy="589527"/>
              <a:chOff x="8749282" y="108853"/>
              <a:chExt cx="3941735" cy="589527"/>
            </a:xfrm>
          </p:grpSpPr>
          <p:sp>
            <p:nvSpPr>
              <p:cNvPr id="3" name="Rectangle 2">
                <a:extLst>
                  <a:ext uri="{FF2B5EF4-FFF2-40B4-BE49-F238E27FC236}">
                    <a16:creationId xmlns:a16="http://schemas.microsoft.com/office/drawing/2014/main" id="{0C706589-E884-35C0-CA06-ABCE6848DA42}"/>
                  </a:ext>
                </a:extLst>
              </p:cNvPr>
              <p:cNvSpPr/>
              <p:nvPr/>
            </p:nvSpPr>
            <p:spPr>
              <a:xfrm>
                <a:off x="8749282" y="108853"/>
                <a:ext cx="3892835" cy="344491"/>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alibri" panose="020F0502020204030204"/>
                    <a:ea typeface="+mn-ea"/>
                    <a:cs typeface="+mn-cs"/>
                  </a:rPr>
                  <a:t>Execution Day </a:t>
                </a:r>
              </a:p>
            </p:txBody>
          </p:sp>
          <p:grpSp>
            <p:nvGrpSpPr>
              <p:cNvPr id="10" name="Group 9">
                <a:extLst>
                  <a:ext uri="{FF2B5EF4-FFF2-40B4-BE49-F238E27FC236}">
                    <a16:creationId xmlns:a16="http://schemas.microsoft.com/office/drawing/2014/main" id="{D44A7432-2C49-28BB-2CA3-48B26AD3FB5E}"/>
                  </a:ext>
                </a:extLst>
              </p:cNvPr>
              <p:cNvGrpSpPr/>
              <p:nvPr/>
            </p:nvGrpSpPr>
            <p:grpSpPr>
              <a:xfrm>
                <a:off x="9029283" y="242523"/>
                <a:ext cx="3048860" cy="455857"/>
                <a:chOff x="10103082" y="1253756"/>
                <a:chExt cx="1602661" cy="249246"/>
              </a:xfrm>
            </p:grpSpPr>
            <p:sp>
              <p:nvSpPr>
                <p:cNvPr id="12" name="TextBox 21">
                  <a:extLst>
                    <a:ext uri="{FF2B5EF4-FFF2-40B4-BE49-F238E27FC236}">
                      <a16:creationId xmlns:a16="http://schemas.microsoft.com/office/drawing/2014/main" id="{D039F78E-F7C9-7274-CF7B-063610DE5E97}"/>
                    </a:ext>
                  </a:extLst>
                </p:cNvPr>
                <p:cNvSpPr txBox="1"/>
                <p:nvPr/>
              </p:nvSpPr>
              <p:spPr>
                <a:xfrm>
                  <a:off x="10103082" y="1254273"/>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06h</a:t>
                  </a:r>
                </a:p>
              </p:txBody>
            </p:sp>
            <p:sp>
              <p:nvSpPr>
                <p:cNvPr id="13" name="TextBox 22">
                  <a:extLst>
                    <a:ext uri="{FF2B5EF4-FFF2-40B4-BE49-F238E27FC236}">
                      <a16:creationId xmlns:a16="http://schemas.microsoft.com/office/drawing/2014/main" id="{60146F41-52BD-79C9-7A96-065881F15FF3}"/>
                    </a:ext>
                  </a:extLst>
                </p:cNvPr>
                <p:cNvSpPr txBox="1"/>
                <p:nvPr/>
              </p:nvSpPr>
              <p:spPr>
                <a:xfrm>
                  <a:off x="10602193" y="1253756"/>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12h</a:t>
                  </a:r>
                </a:p>
              </p:txBody>
            </p:sp>
            <p:sp>
              <p:nvSpPr>
                <p:cNvPr id="14" name="TextBox 23">
                  <a:extLst>
                    <a:ext uri="{FF2B5EF4-FFF2-40B4-BE49-F238E27FC236}">
                      <a16:creationId xmlns:a16="http://schemas.microsoft.com/office/drawing/2014/main" id="{07686BDC-58A0-7B4D-3EC8-D39C8004FC92}"/>
                    </a:ext>
                  </a:extLst>
                </p:cNvPr>
                <p:cNvSpPr txBox="1"/>
                <p:nvPr/>
              </p:nvSpPr>
              <p:spPr>
                <a:xfrm>
                  <a:off x="11284323" y="1255634"/>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18h</a:t>
                  </a:r>
                </a:p>
              </p:txBody>
            </p:sp>
          </p:grpSp>
          <p:sp>
            <p:nvSpPr>
              <p:cNvPr id="11" name="TextBox 23">
                <a:extLst>
                  <a:ext uri="{FF2B5EF4-FFF2-40B4-BE49-F238E27FC236}">
                    <a16:creationId xmlns:a16="http://schemas.microsoft.com/office/drawing/2014/main" id="{A7E0CA87-0E8F-165F-9740-9BE455F31AD7}"/>
                  </a:ext>
                </a:extLst>
              </p:cNvPr>
              <p:cNvSpPr txBox="1"/>
              <p:nvPr/>
            </p:nvSpPr>
            <p:spPr>
              <a:xfrm>
                <a:off x="12239720" y="239108"/>
                <a:ext cx="451297" cy="2616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24h</a:t>
                </a:r>
              </a:p>
            </p:txBody>
          </p:sp>
        </p:grpSp>
      </p:grpSp>
      <p:grpSp>
        <p:nvGrpSpPr>
          <p:cNvPr id="185" name="Group 184">
            <a:extLst>
              <a:ext uri="{FF2B5EF4-FFF2-40B4-BE49-F238E27FC236}">
                <a16:creationId xmlns:a16="http://schemas.microsoft.com/office/drawing/2014/main" id="{48415D14-D9C4-55DA-EDCB-9FAFE41764A4}"/>
              </a:ext>
            </a:extLst>
          </p:cNvPr>
          <p:cNvGrpSpPr/>
          <p:nvPr/>
        </p:nvGrpSpPr>
        <p:grpSpPr>
          <a:xfrm>
            <a:off x="21119" y="1691794"/>
            <a:ext cx="217019" cy="3737797"/>
            <a:chOff x="21119" y="3113931"/>
            <a:chExt cx="217019" cy="3737797"/>
          </a:xfrm>
        </p:grpSpPr>
        <p:sp>
          <p:nvSpPr>
            <p:cNvPr id="27" name="Rectangle 26">
              <a:extLst>
                <a:ext uri="{FF2B5EF4-FFF2-40B4-BE49-F238E27FC236}">
                  <a16:creationId xmlns:a16="http://schemas.microsoft.com/office/drawing/2014/main" id="{C671CD8F-C416-8C48-3F91-167171E786F0}"/>
                </a:ext>
              </a:extLst>
            </p:cNvPr>
            <p:cNvSpPr/>
            <p:nvPr/>
          </p:nvSpPr>
          <p:spPr>
            <a:xfrm>
              <a:off x="21119" y="3113931"/>
              <a:ext cx="214922" cy="1978721"/>
            </a:xfrm>
            <a:prstGeom prst="rect">
              <a:avLst/>
            </a:prstGeom>
            <a:solidFill>
              <a:schemeClr val="accent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Operational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0" name="Rectangle 29">
              <a:extLst>
                <a:ext uri="{FF2B5EF4-FFF2-40B4-BE49-F238E27FC236}">
                  <a16:creationId xmlns:a16="http://schemas.microsoft.com/office/drawing/2014/main" id="{AFAA4931-808B-3AEF-403D-32A502E9CFB7}"/>
                </a:ext>
              </a:extLst>
            </p:cNvPr>
            <p:cNvSpPr/>
            <p:nvPr/>
          </p:nvSpPr>
          <p:spPr>
            <a:xfrm>
              <a:off x="21119" y="5052427"/>
              <a:ext cx="214922" cy="923009"/>
            </a:xfrm>
            <a:prstGeom prst="rect">
              <a:avLst/>
            </a:prstGeom>
            <a:solidFill>
              <a:schemeClr val="accent6">
                <a:lumMod val="60000"/>
                <a:lumOff val="40000"/>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Pkg     </a:t>
              </a:r>
            </a:p>
          </p:txBody>
        </p:sp>
        <p:sp>
          <p:nvSpPr>
            <p:cNvPr id="32" name="Rectangle 31">
              <a:extLst>
                <a:ext uri="{FF2B5EF4-FFF2-40B4-BE49-F238E27FC236}">
                  <a16:creationId xmlns:a16="http://schemas.microsoft.com/office/drawing/2014/main" id="{1FC614FE-FD96-332A-FB9E-322E8549BE47}"/>
                </a:ext>
              </a:extLst>
            </p:cNvPr>
            <p:cNvSpPr/>
            <p:nvPr/>
          </p:nvSpPr>
          <p:spPr>
            <a:xfrm>
              <a:off x="23216" y="5912237"/>
              <a:ext cx="214922" cy="939491"/>
            </a:xfrm>
            <a:prstGeom prst="rect">
              <a:avLst/>
            </a:prstGeom>
            <a:solidFill>
              <a:schemeClr val="accent2">
                <a:lumMod val="60000"/>
                <a:lumOff val="40000"/>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UNIT</a:t>
              </a:r>
            </a:p>
          </p:txBody>
        </p:sp>
      </p:grpSp>
      <p:cxnSp>
        <p:nvCxnSpPr>
          <p:cNvPr id="39" name="Elbow Connector 38">
            <a:extLst>
              <a:ext uri="{FF2B5EF4-FFF2-40B4-BE49-F238E27FC236}">
                <a16:creationId xmlns:a16="http://schemas.microsoft.com/office/drawing/2014/main" id="{5D8055E7-E334-F3BF-6F62-4A66057A7283}"/>
              </a:ext>
            </a:extLst>
          </p:cNvPr>
          <p:cNvCxnSpPr>
            <a:cxnSpLocks/>
            <a:stCxn id="76" idx="3"/>
            <a:endCxn id="42" idx="1"/>
          </p:cNvCxnSpPr>
          <p:nvPr/>
        </p:nvCxnSpPr>
        <p:spPr bwMode="auto">
          <a:xfrm>
            <a:off x="2667009" y="2616889"/>
            <a:ext cx="918764" cy="92540"/>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41" name="Rectangle 40">
            <a:extLst>
              <a:ext uri="{FF2B5EF4-FFF2-40B4-BE49-F238E27FC236}">
                <a16:creationId xmlns:a16="http://schemas.microsoft.com/office/drawing/2014/main" id="{876C0710-5D6F-4141-ECE5-90BAE640E176}"/>
              </a:ext>
            </a:extLst>
          </p:cNvPr>
          <p:cNvSpPr/>
          <p:nvPr/>
        </p:nvSpPr>
        <p:spPr>
          <a:xfrm>
            <a:off x="3693092" y="2492174"/>
            <a:ext cx="579964" cy="190151"/>
          </a:xfrm>
          <a:prstGeom prst="rect">
            <a:avLst/>
          </a:prstGeom>
          <a:solidFill>
            <a:schemeClr val="accent6">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dirty="0">
                <a:ln>
                  <a:noFill/>
                </a:ln>
                <a:solidFill>
                  <a:schemeClr val="tx1"/>
                </a:solidFill>
                <a:effectLst/>
                <a:uLnTx/>
                <a:uFillTx/>
                <a:latin typeface="Calibri" panose="020F0502020204030204"/>
                <a:ea typeface="+mn-ea"/>
                <a:cs typeface="+mn-cs"/>
              </a:rPr>
              <a:t>C2IMERA</a:t>
            </a:r>
          </a:p>
        </p:txBody>
      </p:sp>
      <p:sp>
        <p:nvSpPr>
          <p:cNvPr id="42" name="Rectangle 41">
            <a:extLst>
              <a:ext uri="{FF2B5EF4-FFF2-40B4-BE49-F238E27FC236}">
                <a16:creationId xmlns:a16="http://schemas.microsoft.com/office/drawing/2014/main" id="{B98F149A-BE41-C7A9-C8D7-776DFE15AE84}"/>
              </a:ext>
            </a:extLst>
          </p:cNvPr>
          <p:cNvSpPr/>
          <p:nvPr/>
        </p:nvSpPr>
        <p:spPr>
          <a:xfrm>
            <a:off x="3585773" y="2247924"/>
            <a:ext cx="902654" cy="923009"/>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FrOB Apps: </a:t>
            </a:r>
          </a:p>
        </p:txBody>
      </p:sp>
      <p:sp>
        <p:nvSpPr>
          <p:cNvPr id="43" name="Rectangle 42">
            <a:extLst>
              <a:ext uri="{FF2B5EF4-FFF2-40B4-BE49-F238E27FC236}">
                <a16:creationId xmlns:a16="http://schemas.microsoft.com/office/drawing/2014/main" id="{3B60718F-7130-184C-28FC-243AE9E07EF3}"/>
              </a:ext>
            </a:extLst>
          </p:cNvPr>
          <p:cNvSpPr/>
          <p:nvPr/>
        </p:nvSpPr>
        <p:spPr>
          <a:xfrm>
            <a:off x="3649977" y="2740361"/>
            <a:ext cx="771932" cy="294244"/>
          </a:xfrm>
          <a:prstGeom prst="rect">
            <a:avLst/>
          </a:prstGeom>
          <a:solidFill>
            <a:schemeClr val="accent4">
              <a:lumMod val="60000"/>
              <a:lumOff val="40000"/>
            </a:schemeClr>
          </a:solidFill>
          <a:ln w="12700">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New </a:t>
            </a:r>
            <a:r>
              <a:rPr kumimoji="0" lang="en-US" sz="800" b="1" i="0" u="none" strike="noStrike" kern="1200" cap="none" spc="0" normalizeH="0" baseline="0" noProof="0" dirty="0" err="1">
                <a:ln>
                  <a:noFill/>
                </a:ln>
                <a:solidFill>
                  <a:prstClr val="black"/>
                </a:solidFill>
                <a:effectLst/>
                <a:uLnTx/>
                <a:uFillTx/>
                <a:latin typeface="Calibri" panose="020F0502020204030204"/>
                <a:ea typeface="+mn-ea"/>
                <a:cs typeface="+mn-cs"/>
              </a:rPr>
              <a:t>Frob</a:t>
            </a: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Manager</a:t>
            </a:r>
          </a:p>
        </p:txBody>
      </p:sp>
      <p:sp>
        <p:nvSpPr>
          <p:cNvPr id="61" name="Rectangle 60">
            <a:extLst>
              <a:ext uri="{FF2B5EF4-FFF2-40B4-BE49-F238E27FC236}">
                <a16:creationId xmlns:a16="http://schemas.microsoft.com/office/drawing/2014/main" id="{E77470AB-1030-CD4D-6B48-77D0256FB199}"/>
              </a:ext>
            </a:extLst>
          </p:cNvPr>
          <p:cNvSpPr/>
          <p:nvPr/>
        </p:nvSpPr>
        <p:spPr>
          <a:xfrm>
            <a:off x="5683029" y="491106"/>
            <a:ext cx="751579" cy="159614"/>
          </a:xfrm>
          <a:prstGeom prst="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MAAP</a:t>
            </a:r>
            <a:r>
              <a:rPr lang="en-US" sz="1200" dirty="0"/>
              <a:t> </a:t>
            </a:r>
          </a:p>
        </p:txBody>
      </p:sp>
      <p:sp>
        <p:nvSpPr>
          <p:cNvPr id="63" name="Rectangle 62">
            <a:extLst>
              <a:ext uri="{FF2B5EF4-FFF2-40B4-BE49-F238E27FC236}">
                <a16:creationId xmlns:a16="http://schemas.microsoft.com/office/drawing/2014/main" id="{B9258119-09CF-6600-1133-97FB3EA5B534}"/>
              </a:ext>
            </a:extLst>
          </p:cNvPr>
          <p:cNvSpPr/>
          <p:nvPr/>
        </p:nvSpPr>
        <p:spPr>
          <a:xfrm>
            <a:off x="8077954" y="640015"/>
            <a:ext cx="478424" cy="231218"/>
          </a:xfrm>
          <a:prstGeom prst="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A/C Taxi / Launch</a:t>
            </a:r>
            <a:r>
              <a:rPr lang="en-US" sz="600" dirty="0"/>
              <a:t> </a:t>
            </a:r>
          </a:p>
        </p:txBody>
      </p:sp>
      <p:sp>
        <p:nvSpPr>
          <p:cNvPr id="66" name="Rectangle 65">
            <a:extLst>
              <a:ext uri="{FF2B5EF4-FFF2-40B4-BE49-F238E27FC236}">
                <a16:creationId xmlns:a16="http://schemas.microsoft.com/office/drawing/2014/main" id="{26DF204C-DB82-759E-B890-6D75450F32F6}"/>
              </a:ext>
            </a:extLst>
          </p:cNvPr>
          <p:cNvSpPr/>
          <p:nvPr/>
        </p:nvSpPr>
        <p:spPr>
          <a:xfrm>
            <a:off x="8579664" y="461302"/>
            <a:ext cx="438972" cy="231217"/>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Pkg Transit</a:t>
            </a:r>
            <a:r>
              <a:rPr lang="en-US" sz="600" dirty="0"/>
              <a:t> </a:t>
            </a:r>
          </a:p>
        </p:txBody>
      </p:sp>
      <p:sp>
        <p:nvSpPr>
          <p:cNvPr id="68" name="Rectangle 67">
            <a:extLst>
              <a:ext uri="{FF2B5EF4-FFF2-40B4-BE49-F238E27FC236}">
                <a16:creationId xmlns:a16="http://schemas.microsoft.com/office/drawing/2014/main" id="{71A1B930-660C-5F16-1938-6E888BE08711}"/>
              </a:ext>
            </a:extLst>
          </p:cNvPr>
          <p:cNvSpPr/>
          <p:nvPr/>
        </p:nvSpPr>
        <p:spPr>
          <a:xfrm>
            <a:off x="9054211" y="461302"/>
            <a:ext cx="507115" cy="231217"/>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Pkg Execution</a:t>
            </a:r>
            <a:r>
              <a:rPr lang="en-US" sz="600" dirty="0"/>
              <a:t> </a:t>
            </a:r>
          </a:p>
        </p:txBody>
      </p:sp>
      <p:sp>
        <p:nvSpPr>
          <p:cNvPr id="69" name="Rectangle 68">
            <a:extLst>
              <a:ext uri="{FF2B5EF4-FFF2-40B4-BE49-F238E27FC236}">
                <a16:creationId xmlns:a16="http://schemas.microsoft.com/office/drawing/2014/main" id="{F2DCBA6D-9888-4F4F-65EA-71EA3F50ADC4}"/>
              </a:ext>
            </a:extLst>
          </p:cNvPr>
          <p:cNvSpPr/>
          <p:nvPr/>
        </p:nvSpPr>
        <p:spPr>
          <a:xfrm>
            <a:off x="9596901" y="607946"/>
            <a:ext cx="478424" cy="231218"/>
          </a:xfrm>
          <a:prstGeom prst="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A/C </a:t>
            </a:r>
          </a:p>
          <a:p>
            <a:pPr algn="ctr"/>
            <a:r>
              <a:rPr lang="en-US" sz="600" b="1" dirty="0">
                <a:solidFill>
                  <a:schemeClr val="tx1"/>
                </a:solidFill>
              </a:rPr>
              <a:t>Recovery</a:t>
            </a:r>
            <a:endParaRPr lang="en-US" sz="600" dirty="0"/>
          </a:p>
        </p:txBody>
      </p:sp>
      <p:sp>
        <p:nvSpPr>
          <p:cNvPr id="70" name="Arrow: Down 36">
            <a:extLst>
              <a:ext uri="{FF2B5EF4-FFF2-40B4-BE49-F238E27FC236}">
                <a16:creationId xmlns:a16="http://schemas.microsoft.com/office/drawing/2014/main" id="{F6392628-01C9-0D0D-1730-951C6CD9328E}"/>
              </a:ext>
            </a:extLst>
          </p:cNvPr>
          <p:cNvSpPr/>
          <p:nvPr/>
        </p:nvSpPr>
        <p:spPr>
          <a:xfrm>
            <a:off x="6453586" y="468496"/>
            <a:ext cx="141092" cy="19333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18839489-576A-5054-1915-16B2EC8E2AF2}"/>
              </a:ext>
            </a:extLst>
          </p:cNvPr>
          <p:cNvSpPr txBox="1"/>
          <p:nvPr/>
        </p:nvSpPr>
        <p:spPr>
          <a:xfrm>
            <a:off x="6313662" y="629251"/>
            <a:ext cx="5186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Calibri"/>
              </a:rPr>
              <a:t>Draft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prstClr val="black"/>
                </a:solidFill>
                <a:latin typeface="Calibri" panose="020F0502020204030204"/>
                <a:cs typeface="Calibri"/>
              </a:rPr>
              <a:t>MAAP</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EF5779F9-AE78-14AE-B72D-6D28498F38B9}"/>
              </a:ext>
            </a:extLst>
          </p:cNvPr>
          <p:cNvSpPr/>
          <p:nvPr/>
        </p:nvSpPr>
        <p:spPr>
          <a:xfrm>
            <a:off x="6608578" y="490421"/>
            <a:ext cx="466672" cy="159614"/>
          </a:xfrm>
          <a:prstGeom prst="rect">
            <a:avLst/>
          </a:prstGeom>
          <a:solidFill>
            <a:schemeClr val="accent5">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ATO</a:t>
            </a:r>
            <a:r>
              <a:rPr lang="en-US" sz="1200" dirty="0"/>
              <a:t> </a:t>
            </a:r>
          </a:p>
        </p:txBody>
      </p:sp>
      <p:sp>
        <p:nvSpPr>
          <p:cNvPr id="37" name="Arrow: Down 36">
            <a:extLst>
              <a:ext uri="{FF2B5EF4-FFF2-40B4-BE49-F238E27FC236}">
                <a16:creationId xmlns:a16="http://schemas.microsoft.com/office/drawing/2014/main" id="{D5C606DB-2AE3-BDE3-08EC-2AD51C365C86}"/>
              </a:ext>
            </a:extLst>
          </p:cNvPr>
          <p:cNvSpPr/>
          <p:nvPr/>
        </p:nvSpPr>
        <p:spPr>
          <a:xfrm>
            <a:off x="7089300" y="480339"/>
            <a:ext cx="141092" cy="19333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291E59E8-4622-22F6-A405-7D0123E9EE3B}"/>
              </a:ext>
            </a:extLst>
          </p:cNvPr>
          <p:cNvSpPr/>
          <p:nvPr/>
        </p:nvSpPr>
        <p:spPr>
          <a:xfrm>
            <a:off x="1470771" y="2145653"/>
            <a:ext cx="1196238" cy="942471"/>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black"/>
                </a:solidFill>
                <a:effectLst/>
                <a:uLnTx/>
                <a:uFillTx/>
                <a:latin typeface="Calibri" panose="020F0502020204030204"/>
                <a:ea typeface="+mn-ea"/>
                <a:cs typeface="+mn-cs"/>
              </a:rPr>
              <a:t>FrOB Data 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Logistics – Fuels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72C4">
                    <a:lumMod val="75000"/>
                  </a:srgbClr>
                </a:solidFill>
                <a:effectLst/>
                <a:uLnTx/>
                <a:uFillTx/>
                <a:latin typeface="Calibri" panose="020F0502020204030204"/>
                <a:ea typeface="+mn-ea"/>
                <a:cs typeface="+mn-cs"/>
              </a:rPr>
              <a:t>Munitions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Airfield Status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Aircraft Mx / Avail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rPr>
              <a:t>Personnel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dirty="0">
              <a:ln>
                <a:noFill/>
              </a:ln>
              <a:solidFill>
                <a:srgbClr val="ED7D31">
                  <a:lumMod val="75000"/>
                </a:srgbClr>
              </a:solidFill>
              <a:effectLst/>
              <a:uLnTx/>
              <a:uFillTx/>
              <a:latin typeface="Calibri" panose="020F0502020204030204"/>
              <a:ea typeface="+mn-ea"/>
              <a:cs typeface="+mn-cs"/>
            </a:endParaRPr>
          </a:p>
        </p:txBody>
      </p:sp>
      <p:sp>
        <p:nvSpPr>
          <p:cNvPr id="87" name="Flowchart: Magnetic Disk 39">
            <a:extLst>
              <a:ext uri="{FF2B5EF4-FFF2-40B4-BE49-F238E27FC236}">
                <a16:creationId xmlns:a16="http://schemas.microsoft.com/office/drawing/2014/main" id="{600FCBA8-666C-32F5-CD12-53EFC31F31F3}"/>
              </a:ext>
            </a:extLst>
          </p:cNvPr>
          <p:cNvSpPr/>
          <p:nvPr/>
        </p:nvSpPr>
        <p:spPr>
          <a:xfrm>
            <a:off x="5566506" y="3143635"/>
            <a:ext cx="1961938" cy="260478"/>
          </a:xfrm>
          <a:prstGeom prst="flowChartMagneticDisk">
            <a:avLst/>
          </a:prstGeom>
          <a:solidFill>
            <a:schemeClr val="accent4">
              <a:lumMod val="60000"/>
              <a:lumOff val="4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FrOB Schema</a:t>
            </a:r>
            <a:r>
              <a:rPr lang="en-US" sz="1000" b="1" dirty="0">
                <a:solidFill>
                  <a:prstClr val="black"/>
                </a:solidFill>
                <a:latin typeface="Calibri" panose="020F0502020204030204"/>
              </a:rPr>
              <a:t>  </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(TBD)</a:t>
            </a:r>
          </a:p>
        </p:txBody>
      </p:sp>
      <p:cxnSp>
        <p:nvCxnSpPr>
          <p:cNvPr id="88" name="Straight Arrow Connector 87">
            <a:extLst>
              <a:ext uri="{FF2B5EF4-FFF2-40B4-BE49-F238E27FC236}">
                <a16:creationId xmlns:a16="http://schemas.microsoft.com/office/drawing/2014/main" id="{11D2D762-88E5-1BE7-FCE1-143B3F50E566}"/>
              </a:ext>
            </a:extLst>
          </p:cNvPr>
          <p:cNvCxnSpPr>
            <a:cxnSpLocks/>
          </p:cNvCxnSpPr>
          <p:nvPr/>
        </p:nvCxnSpPr>
        <p:spPr>
          <a:xfrm>
            <a:off x="3261184" y="-701323"/>
            <a:ext cx="0" cy="240982"/>
          </a:xfrm>
          <a:prstGeom prst="straightConnector1">
            <a:avLst/>
          </a:prstGeom>
          <a:ln w="12700">
            <a:prstDash val="sysDot"/>
            <a:tailEnd type="triangle"/>
          </a:ln>
        </p:spPr>
        <p:style>
          <a:lnRef idx="3">
            <a:schemeClr val="dk1"/>
          </a:lnRef>
          <a:fillRef idx="0">
            <a:schemeClr val="dk1"/>
          </a:fillRef>
          <a:effectRef idx="2">
            <a:schemeClr val="dk1"/>
          </a:effectRef>
          <a:fontRef idx="minor">
            <a:schemeClr val="tx1"/>
          </a:fontRef>
        </p:style>
      </p:cxnSp>
      <p:cxnSp>
        <p:nvCxnSpPr>
          <p:cNvPr id="89" name="Straight Arrow Connector 88">
            <a:extLst>
              <a:ext uri="{FF2B5EF4-FFF2-40B4-BE49-F238E27FC236}">
                <a16:creationId xmlns:a16="http://schemas.microsoft.com/office/drawing/2014/main" id="{436E7460-E95A-FD9D-014A-37F1CD82E86D}"/>
              </a:ext>
            </a:extLst>
          </p:cNvPr>
          <p:cNvCxnSpPr>
            <a:cxnSpLocks/>
          </p:cNvCxnSpPr>
          <p:nvPr/>
        </p:nvCxnSpPr>
        <p:spPr>
          <a:xfrm>
            <a:off x="3130139" y="-741740"/>
            <a:ext cx="8876" cy="385014"/>
          </a:xfrm>
          <a:prstGeom prst="straightConnector1">
            <a:avLst/>
          </a:prstGeom>
          <a:ln w="12700">
            <a:prstDash val="sysDot"/>
            <a:tailEnd type="triangle"/>
          </a:ln>
        </p:spPr>
        <p:style>
          <a:lnRef idx="3">
            <a:schemeClr val="dk1"/>
          </a:lnRef>
          <a:fillRef idx="0">
            <a:schemeClr val="dk1"/>
          </a:fillRef>
          <a:effectRef idx="2">
            <a:schemeClr val="dk1"/>
          </a:effectRef>
          <a:fontRef idx="minor">
            <a:schemeClr val="tx1"/>
          </a:fontRef>
        </p:style>
      </p:cxnSp>
      <p:sp>
        <p:nvSpPr>
          <p:cNvPr id="90" name="Left-Right Arrow 89">
            <a:extLst>
              <a:ext uri="{FF2B5EF4-FFF2-40B4-BE49-F238E27FC236}">
                <a16:creationId xmlns:a16="http://schemas.microsoft.com/office/drawing/2014/main" id="{73514326-1DA1-DB9B-3124-1AF65479E248}"/>
              </a:ext>
            </a:extLst>
          </p:cNvPr>
          <p:cNvSpPr/>
          <p:nvPr/>
        </p:nvSpPr>
        <p:spPr>
          <a:xfrm rot="5400000" flipV="1">
            <a:off x="6522027" y="3023251"/>
            <a:ext cx="172756" cy="86373"/>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1" name="Straight Arrow Connector 90">
            <a:extLst>
              <a:ext uri="{FF2B5EF4-FFF2-40B4-BE49-F238E27FC236}">
                <a16:creationId xmlns:a16="http://schemas.microsoft.com/office/drawing/2014/main" id="{43AC1E4C-8041-18E4-FFBA-81791ECB37BA}"/>
              </a:ext>
            </a:extLst>
          </p:cNvPr>
          <p:cNvCxnSpPr>
            <a:cxnSpLocks/>
          </p:cNvCxnSpPr>
          <p:nvPr/>
        </p:nvCxnSpPr>
        <p:spPr>
          <a:xfrm>
            <a:off x="127673" y="-847286"/>
            <a:ext cx="677969" cy="0"/>
          </a:xfrm>
          <a:prstGeom prst="straightConnector1">
            <a:avLst/>
          </a:prstGeom>
          <a:ln w="12700">
            <a:prstDash val="sysDot"/>
            <a:tailEnd type="triangle"/>
          </a:ln>
        </p:spPr>
        <p:style>
          <a:lnRef idx="3">
            <a:schemeClr val="dk1"/>
          </a:lnRef>
          <a:fillRef idx="0">
            <a:schemeClr val="dk1"/>
          </a:fillRef>
          <a:effectRef idx="2">
            <a:schemeClr val="dk1"/>
          </a:effectRef>
          <a:fontRef idx="minor">
            <a:schemeClr val="tx1"/>
          </a:fontRef>
        </p:style>
      </p:cxnSp>
      <p:sp>
        <p:nvSpPr>
          <p:cNvPr id="94" name="Rectangle 93">
            <a:extLst>
              <a:ext uri="{FF2B5EF4-FFF2-40B4-BE49-F238E27FC236}">
                <a16:creationId xmlns:a16="http://schemas.microsoft.com/office/drawing/2014/main" id="{26466C8C-61FA-2759-779E-8D891C2A470F}"/>
              </a:ext>
            </a:extLst>
          </p:cNvPr>
          <p:cNvSpPr/>
          <p:nvPr/>
        </p:nvSpPr>
        <p:spPr>
          <a:xfrm>
            <a:off x="1579738" y="-664102"/>
            <a:ext cx="451297" cy="224480"/>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C2CORE</a:t>
            </a:r>
          </a:p>
        </p:txBody>
      </p:sp>
      <p:sp>
        <p:nvSpPr>
          <p:cNvPr id="95" name="Rectangle 94">
            <a:extLst>
              <a:ext uri="{FF2B5EF4-FFF2-40B4-BE49-F238E27FC236}">
                <a16:creationId xmlns:a16="http://schemas.microsoft.com/office/drawing/2014/main" id="{382A2CAE-3C52-75CE-1A28-627CC4B547D8}"/>
              </a:ext>
            </a:extLst>
          </p:cNvPr>
          <p:cNvSpPr/>
          <p:nvPr/>
        </p:nvSpPr>
        <p:spPr>
          <a:xfrm>
            <a:off x="1579738" y="-959421"/>
            <a:ext cx="451297" cy="224480"/>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Envision?</a:t>
            </a:r>
          </a:p>
        </p:txBody>
      </p:sp>
      <p:pic>
        <p:nvPicPr>
          <p:cNvPr id="96" name="Picture 95">
            <a:extLst>
              <a:ext uri="{FF2B5EF4-FFF2-40B4-BE49-F238E27FC236}">
                <a16:creationId xmlns:a16="http://schemas.microsoft.com/office/drawing/2014/main" id="{9F2B5ABE-E9C3-E00E-ABCF-ADBCE698B5BB}"/>
              </a:ext>
            </a:extLst>
          </p:cNvPr>
          <p:cNvPicPr>
            <a:picLocks noChangeAspect="1"/>
          </p:cNvPicPr>
          <p:nvPr/>
        </p:nvPicPr>
        <p:blipFill>
          <a:blip r:embed="rId2">
            <a:lum bright="70000" contrast="-70000"/>
          </a:blip>
          <a:stretch>
            <a:fillRect/>
          </a:stretch>
        </p:blipFill>
        <p:spPr>
          <a:xfrm>
            <a:off x="1140418" y="-664102"/>
            <a:ext cx="237002" cy="237002"/>
          </a:xfrm>
          <a:prstGeom prst="rect">
            <a:avLst/>
          </a:prstGeom>
          <a:solidFill>
            <a:schemeClr val="accent2">
              <a:lumMod val="40000"/>
              <a:lumOff val="60000"/>
            </a:schemeClr>
          </a:solidFill>
        </p:spPr>
      </p:pic>
      <p:cxnSp>
        <p:nvCxnSpPr>
          <p:cNvPr id="97" name="Elbow Connector 96">
            <a:extLst>
              <a:ext uri="{FF2B5EF4-FFF2-40B4-BE49-F238E27FC236}">
                <a16:creationId xmlns:a16="http://schemas.microsoft.com/office/drawing/2014/main" id="{69934355-FEAF-2637-1E3C-908B6D036BA0}"/>
              </a:ext>
            </a:extLst>
          </p:cNvPr>
          <p:cNvCxnSpPr>
            <a:cxnSpLocks/>
            <a:endCxn id="112" idx="3"/>
          </p:cNvCxnSpPr>
          <p:nvPr/>
        </p:nvCxnSpPr>
        <p:spPr bwMode="auto">
          <a:xfrm rot="16200000" flipV="1">
            <a:off x="10552758" y="4675656"/>
            <a:ext cx="734964" cy="350665"/>
          </a:xfrm>
          <a:prstGeom prst="bentConnector3">
            <a:avLst>
              <a:gd name="adj1" fmla="val -688"/>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98" name="Straight Arrow Connector 97">
            <a:extLst>
              <a:ext uri="{FF2B5EF4-FFF2-40B4-BE49-F238E27FC236}">
                <a16:creationId xmlns:a16="http://schemas.microsoft.com/office/drawing/2014/main" id="{B2FF96D9-50E9-E6D8-8EAF-A09167EBFAAE}"/>
              </a:ext>
            </a:extLst>
          </p:cNvPr>
          <p:cNvCxnSpPr>
            <a:cxnSpLocks/>
          </p:cNvCxnSpPr>
          <p:nvPr/>
        </p:nvCxnSpPr>
        <p:spPr>
          <a:xfrm flipV="1">
            <a:off x="2933215" y="-734941"/>
            <a:ext cx="0" cy="359327"/>
          </a:xfrm>
          <a:prstGeom prst="straightConnector1">
            <a:avLst/>
          </a:prstGeom>
          <a:ln w="127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99" name="TextBox 98">
            <a:extLst>
              <a:ext uri="{FF2B5EF4-FFF2-40B4-BE49-F238E27FC236}">
                <a16:creationId xmlns:a16="http://schemas.microsoft.com/office/drawing/2014/main" id="{3A8B3EAC-D636-D655-F4CF-A43A40ACF3DE}"/>
              </a:ext>
            </a:extLst>
          </p:cNvPr>
          <p:cNvSpPr txBox="1"/>
          <p:nvPr/>
        </p:nvSpPr>
        <p:spPr>
          <a:xfrm>
            <a:off x="2140813" y="-786109"/>
            <a:ext cx="80650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Draft MAAP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Draft ATO/ACO</a:t>
            </a:r>
          </a:p>
        </p:txBody>
      </p:sp>
      <p:sp>
        <p:nvSpPr>
          <p:cNvPr id="111" name="TextBox 110">
            <a:extLst>
              <a:ext uri="{FF2B5EF4-FFF2-40B4-BE49-F238E27FC236}">
                <a16:creationId xmlns:a16="http://schemas.microsoft.com/office/drawing/2014/main" id="{73F5E191-9B35-268D-1A8A-6E00C08FFA48}"/>
              </a:ext>
            </a:extLst>
          </p:cNvPr>
          <p:cNvSpPr txBox="1"/>
          <p:nvPr/>
        </p:nvSpPr>
        <p:spPr>
          <a:xfrm>
            <a:off x="2301976" y="1237339"/>
            <a:ext cx="208813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chemeClr val="accent5">
                    <a:lumMod val="75000"/>
                  </a:schemeClr>
                </a:solidFill>
                <a:effectLst/>
                <a:uLnTx/>
                <a:uFillTx/>
                <a:latin typeface="Calibri" panose="020F0502020204030204"/>
                <a:ea typeface="+mn-ea"/>
                <a:cs typeface="Calibri"/>
              </a:rPr>
              <a:t>Different ATO Timelines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dirty="0">
                <a:solidFill>
                  <a:schemeClr val="accent5">
                    <a:lumMod val="75000"/>
                  </a:schemeClr>
                </a:solidFill>
                <a:latin typeface="Calibri" panose="020F0502020204030204"/>
                <a:cs typeface="Calibri"/>
              </a:rPr>
              <a:t>(Tankers / Bombers / Strike)</a:t>
            </a:r>
            <a:endParaRPr kumimoji="0" lang="en-US" sz="1100" b="1" i="0" u="none" strike="noStrike" kern="1200" cap="none" spc="0" normalizeH="0" baseline="0" noProof="0" dirty="0">
              <a:ln>
                <a:noFill/>
              </a:ln>
              <a:solidFill>
                <a:schemeClr val="accent5">
                  <a:lumMod val="75000"/>
                </a:schemeClr>
              </a:solidFill>
              <a:effectLst/>
              <a:uLnTx/>
              <a:uFillTx/>
              <a:latin typeface="Calibri" panose="020F0502020204030204"/>
              <a:ea typeface="+mn-ea"/>
              <a:cs typeface="+mn-cs"/>
            </a:endParaRPr>
          </a:p>
        </p:txBody>
      </p:sp>
      <p:sp>
        <p:nvSpPr>
          <p:cNvPr id="112" name="Flowchart: Magnetic Disk 19">
            <a:extLst>
              <a:ext uri="{FF2B5EF4-FFF2-40B4-BE49-F238E27FC236}">
                <a16:creationId xmlns:a16="http://schemas.microsoft.com/office/drawing/2014/main" id="{0AADCB12-1100-1B43-0E93-1A337E339F39}"/>
              </a:ext>
            </a:extLst>
          </p:cNvPr>
          <p:cNvSpPr/>
          <p:nvPr/>
        </p:nvSpPr>
        <p:spPr>
          <a:xfrm>
            <a:off x="10366461" y="4055412"/>
            <a:ext cx="756891" cy="428095"/>
          </a:xfrm>
          <a:prstGeom prst="flowChartMagneticDisk">
            <a:avLst/>
          </a:prstGeom>
          <a:solidFill>
            <a:schemeClr val="bg1">
              <a:lumMod val="95000"/>
            </a:schemeClr>
          </a:solidFill>
          <a:ln>
            <a:solidFill>
              <a:schemeClr val="accent1">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DDI Kits</a:t>
            </a:r>
          </a:p>
        </p:txBody>
      </p:sp>
      <p:sp>
        <p:nvSpPr>
          <p:cNvPr id="113" name="Flowchart: Magnetic Disk 27">
            <a:extLst>
              <a:ext uri="{FF2B5EF4-FFF2-40B4-BE49-F238E27FC236}">
                <a16:creationId xmlns:a16="http://schemas.microsoft.com/office/drawing/2014/main" id="{117EFAF2-C1FD-2F96-1DF5-D1F7327B2758}"/>
              </a:ext>
            </a:extLst>
          </p:cNvPr>
          <p:cNvSpPr/>
          <p:nvPr/>
        </p:nvSpPr>
        <p:spPr>
          <a:xfrm>
            <a:off x="10015570" y="2130581"/>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Longbow</a:t>
            </a:r>
          </a:p>
        </p:txBody>
      </p:sp>
      <p:cxnSp>
        <p:nvCxnSpPr>
          <p:cNvPr id="114" name="Straight Arrow Connector 113">
            <a:extLst>
              <a:ext uri="{FF2B5EF4-FFF2-40B4-BE49-F238E27FC236}">
                <a16:creationId xmlns:a16="http://schemas.microsoft.com/office/drawing/2014/main" id="{45BE4F15-0BC9-363C-8E91-6C832D5EDDC2}"/>
              </a:ext>
            </a:extLst>
          </p:cNvPr>
          <p:cNvCxnSpPr>
            <a:cxnSpLocks/>
            <a:stCxn id="134" idx="6"/>
            <a:endCxn id="113" idx="2"/>
          </p:cNvCxnSpPr>
          <p:nvPr/>
        </p:nvCxnSpPr>
        <p:spPr>
          <a:xfrm flipV="1">
            <a:off x="9521671" y="2335501"/>
            <a:ext cx="493899" cy="337663"/>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116" name="Cube 115">
            <a:extLst>
              <a:ext uri="{FF2B5EF4-FFF2-40B4-BE49-F238E27FC236}">
                <a16:creationId xmlns:a16="http://schemas.microsoft.com/office/drawing/2014/main" id="{1A2D9D41-F60F-6D74-C297-78F5EC279C16}"/>
              </a:ext>
            </a:extLst>
          </p:cNvPr>
          <p:cNvSpPr/>
          <p:nvPr/>
        </p:nvSpPr>
        <p:spPr>
          <a:xfrm>
            <a:off x="11380260" y="4378993"/>
            <a:ext cx="539718" cy="309423"/>
          </a:xfrm>
          <a:prstGeom prst="cube">
            <a:avLst>
              <a:gd name="adj" fmla="val 13295"/>
            </a:avLst>
          </a:prstGeom>
          <a:solidFill>
            <a:schemeClr val="accent6">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Calibri" panose="020F0502020204030204"/>
                <a:ea typeface="+mn-ea"/>
                <a:cs typeface="+mn-cs"/>
              </a:rPr>
              <a:t>CBC2</a:t>
            </a:r>
          </a:p>
        </p:txBody>
      </p:sp>
      <p:cxnSp>
        <p:nvCxnSpPr>
          <p:cNvPr id="117" name="Connector: Elbow 74">
            <a:extLst>
              <a:ext uri="{FF2B5EF4-FFF2-40B4-BE49-F238E27FC236}">
                <a16:creationId xmlns:a16="http://schemas.microsoft.com/office/drawing/2014/main" id="{7D61C2D7-93BA-C487-C418-6E3AAABD54A2}"/>
              </a:ext>
            </a:extLst>
          </p:cNvPr>
          <p:cNvCxnSpPr>
            <a:cxnSpLocks/>
          </p:cNvCxnSpPr>
          <p:nvPr/>
        </p:nvCxnSpPr>
        <p:spPr>
          <a:xfrm>
            <a:off x="186553" y="-689306"/>
            <a:ext cx="687475" cy="33773"/>
          </a:xfrm>
          <a:prstGeom prst="bentConnector3">
            <a:avLst>
              <a:gd name="adj1" fmla="val 31480"/>
            </a:avLst>
          </a:prstGeom>
          <a:ln cap="rnd">
            <a:prstDash val="sysDot"/>
            <a:tailEnd type="triangle"/>
          </a:ln>
        </p:spPr>
        <p:style>
          <a:lnRef idx="3">
            <a:schemeClr val="dk1"/>
          </a:lnRef>
          <a:fillRef idx="0">
            <a:schemeClr val="dk1"/>
          </a:fillRef>
          <a:effectRef idx="2">
            <a:schemeClr val="dk1"/>
          </a:effectRef>
          <a:fontRef idx="minor">
            <a:schemeClr val="tx1"/>
          </a:fontRef>
        </p:style>
      </p:cxnSp>
      <p:cxnSp>
        <p:nvCxnSpPr>
          <p:cNvPr id="118" name="Elbow Connector 117">
            <a:extLst>
              <a:ext uri="{FF2B5EF4-FFF2-40B4-BE49-F238E27FC236}">
                <a16:creationId xmlns:a16="http://schemas.microsoft.com/office/drawing/2014/main" id="{22796940-6447-9674-7FAE-4A21E34453DF}"/>
              </a:ext>
            </a:extLst>
          </p:cNvPr>
          <p:cNvCxnSpPr>
            <a:cxnSpLocks/>
            <a:stCxn id="120" idx="3"/>
          </p:cNvCxnSpPr>
          <p:nvPr/>
        </p:nvCxnSpPr>
        <p:spPr bwMode="auto">
          <a:xfrm rot="16200000" flipH="1">
            <a:off x="10740727" y="3244027"/>
            <a:ext cx="321455" cy="756891"/>
          </a:xfrm>
          <a:prstGeom prst="bentConnector2">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9" name="Flowchart: Magnetic Disk 27">
            <a:extLst>
              <a:ext uri="{FF2B5EF4-FFF2-40B4-BE49-F238E27FC236}">
                <a16:creationId xmlns:a16="http://schemas.microsoft.com/office/drawing/2014/main" id="{7BC03A34-BA92-071C-F761-47D313511CEE}"/>
              </a:ext>
            </a:extLst>
          </p:cNvPr>
          <p:cNvSpPr/>
          <p:nvPr/>
        </p:nvSpPr>
        <p:spPr>
          <a:xfrm>
            <a:off x="10025020" y="2580644"/>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UDL</a:t>
            </a:r>
          </a:p>
        </p:txBody>
      </p:sp>
      <p:sp>
        <p:nvSpPr>
          <p:cNvPr id="120" name="Flowchart: Magnetic Disk 27">
            <a:extLst>
              <a:ext uri="{FF2B5EF4-FFF2-40B4-BE49-F238E27FC236}">
                <a16:creationId xmlns:a16="http://schemas.microsoft.com/office/drawing/2014/main" id="{52CFBED7-8A6B-6BD7-484A-BBBA7DDF4B82}"/>
              </a:ext>
            </a:extLst>
          </p:cNvPr>
          <p:cNvSpPr/>
          <p:nvPr/>
        </p:nvSpPr>
        <p:spPr>
          <a:xfrm>
            <a:off x="10025542" y="3051907"/>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WDS</a:t>
            </a:r>
          </a:p>
        </p:txBody>
      </p:sp>
      <p:cxnSp>
        <p:nvCxnSpPr>
          <p:cNvPr id="121" name="Straight Arrow Connector 120">
            <a:extLst>
              <a:ext uri="{FF2B5EF4-FFF2-40B4-BE49-F238E27FC236}">
                <a16:creationId xmlns:a16="http://schemas.microsoft.com/office/drawing/2014/main" id="{DB2B970C-7789-7B20-D8D1-6A4847D76087}"/>
              </a:ext>
            </a:extLst>
          </p:cNvPr>
          <p:cNvCxnSpPr>
            <a:cxnSpLocks/>
            <a:stCxn id="134" idx="5"/>
            <a:endCxn id="119" idx="2"/>
          </p:cNvCxnSpPr>
          <p:nvPr/>
        </p:nvCxnSpPr>
        <p:spPr>
          <a:xfrm>
            <a:off x="9499882" y="2738585"/>
            <a:ext cx="525138" cy="46979"/>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22" name="Straight Arrow Connector 121">
            <a:extLst>
              <a:ext uri="{FF2B5EF4-FFF2-40B4-BE49-F238E27FC236}">
                <a16:creationId xmlns:a16="http://schemas.microsoft.com/office/drawing/2014/main" id="{595C73EA-EB5D-B776-0185-55244E55B312}"/>
              </a:ext>
            </a:extLst>
          </p:cNvPr>
          <p:cNvCxnSpPr>
            <a:cxnSpLocks/>
            <a:stCxn id="134" idx="5"/>
            <a:endCxn id="120" idx="2"/>
          </p:cNvCxnSpPr>
          <p:nvPr/>
        </p:nvCxnSpPr>
        <p:spPr>
          <a:xfrm>
            <a:off x="9499882" y="2738585"/>
            <a:ext cx="525660" cy="518242"/>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26" name="Elbow Connector 125">
            <a:extLst>
              <a:ext uri="{FF2B5EF4-FFF2-40B4-BE49-F238E27FC236}">
                <a16:creationId xmlns:a16="http://schemas.microsoft.com/office/drawing/2014/main" id="{A32CAAA3-BD92-A6F0-DE3E-48C8D7CDB72C}"/>
              </a:ext>
            </a:extLst>
          </p:cNvPr>
          <p:cNvCxnSpPr>
            <a:cxnSpLocks/>
            <a:stCxn id="119" idx="4"/>
            <a:endCxn id="128" idx="2"/>
          </p:cNvCxnSpPr>
          <p:nvPr/>
        </p:nvCxnSpPr>
        <p:spPr bwMode="auto">
          <a:xfrm>
            <a:off x="11019953" y="2785564"/>
            <a:ext cx="313214" cy="75743"/>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27" name="Cube 126">
            <a:extLst>
              <a:ext uri="{FF2B5EF4-FFF2-40B4-BE49-F238E27FC236}">
                <a16:creationId xmlns:a16="http://schemas.microsoft.com/office/drawing/2014/main" id="{E3448251-AB0F-B01E-5626-DF0DD6FEF3F6}"/>
              </a:ext>
            </a:extLst>
          </p:cNvPr>
          <p:cNvSpPr/>
          <p:nvPr/>
        </p:nvSpPr>
        <p:spPr>
          <a:xfrm>
            <a:off x="11366978" y="4727427"/>
            <a:ext cx="549311" cy="341335"/>
          </a:xfrm>
          <a:prstGeom prst="cube">
            <a:avLst>
              <a:gd name="adj" fmla="val 13295"/>
            </a:avLst>
          </a:prstGeom>
          <a:solidFill>
            <a:schemeClr val="accent6">
              <a:lumMod val="40000"/>
              <a:lumOff val="6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Calibri" panose="020F0502020204030204"/>
                <a:ea typeface="+mn-ea"/>
                <a:cs typeface="+mn-cs"/>
              </a:rPr>
              <a:t>TOC-L</a:t>
            </a:r>
          </a:p>
        </p:txBody>
      </p:sp>
      <p:sp>
        <p:nvSpPr>
          <p:cNvPr id="128" name="Cube 127">
            <a:extLst>
              <a:ext uri="{FF2B5EF4-FFF2-40B4-BE49-F238E27FC236}">
                <a16:creationId xmlns:a16="http://schemas.microsoft.com/office/drawing/2014/main" id="{DCA943CA-D46D-CA63-1F0D-1E2A336509A3}"/>
              </a:ext>
            </a:extLst>
          </p:cNvPr>
          <p:cNvSpPr/>
          <p:nvPr/>
        </p:nvSpPr>
        <p:spPr>
          <a:xfrm>
            <a:off x="11333167" y="2602315"/>
            <a:ext cx="640080" cy="457200"/>
          </a:xfrm>
          <a:prstGeom prst="cube">
            <a:avLst>
              <a:gd name="adj" fmla="val 13295"/>
            </a:avLst>
          </a:prstGeom>
          <a:solidFill>
            <a:schemeClr val="accent2">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AMC ATOMS</a:t>
            </a:r>
          </a:p>
        </p:txBody>
      </p:sp>
      <p:cxnSp>
        <p:nvCxnSpPr>
          <p:cNvPr id="129" name="Elbow Connector 128">
            <a:extLst>
              <a:ext uri="{FF2B5EF4-FFF2-40B4-BE49-F238E27FC236}">
                <a16:creationId xmlns:a16="http://schemas.microsoft.com/office/drawing/2014/main" id="{3C9A01BB-B573-D1E4-B32F-77F2E0A5F262}"/>
              </a:ext>
            </a:extLst>
          </p:cNvPr>
          <p:cNvCxnSpPr>
            <a:cxnSpLocks/>
          </p:cNvCxnSpPr>
          <p:nvPr/>
        </p:nvCxnSpPr>
        <p:spPr bwMode="auto">
          <a:xfrm flipV="1">
            <a:off x="186553" y="-481811"/>
            <a:ext cx="690489" cy="87650"/>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30" name="Cube 129">
            <a:extLst>
              <a:ext uri="{FF2B5EF4-FFF2-40B4-BE49-F238E27FC236}">
                <a16:creationId xmlns:a16="http://schemas.microsoft.com/office/drawing/2014/main" id="{E1E6D459-0650-35A3-8238-1D4C205E8EAF}"/>
              </a:ext>
            </a:extLst>
          </p:cNvPr>
          <p:cNvSpPr/>
          <p:nvPr/>
        </p:nvSpPr>
        <p:spPr>
          <a:xfrm>
            <a:off x="11359682" y="5848334"/>
            <a:ext cx="563264" cy="339308"/>
          </a:xfrm>
          <a:prstGeom prst="cube">
            <a:avLst>
              <a:gd name="adj" fmla="val 13295"/>
            </a:avLst>
          </a:prstGeom>
          <a:solidFill>
            <a:schemeClr val="accent2">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Divert</a:t>
            </a:r>
          </a:p>
        </p:txBody>
      </p:sp>
      <p:sp>
        <p:nvSpPr>
          <p:cNvPr id="131" name="TextBox 130">
            <a:extLst>
              <a:ext uri="{FF2B5EF4-FFF2-40B4-BE49-F238E27FC236}">
                <a16:creationId xmlns:a16="http://schemas.microsoft.com/office/drawing/2014/main" id="{940702B7-D98B-A155-121F-B649415F08F7}"/>
              </a:ext>
            </a:extLst>
          </p:cNvPr>
          <p:cNvSpPr txBox="1"/>
          <p:nvPr/>
        </p:nvSpPr>
        <p:spPr>
          <a:xfrm>
            <a:off x="3706443" y="-818422"/>
            <a:ext cx="7518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WIDOW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C2IMERA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JMPS</a:t>
            </a:r>
            <a:endPar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32" name="TextBox 131">
            <a:extLst>
              <a:ext uri="{FF2B5EF4-FFF2-40B4-BE49-F238E27FC236}">
                <a16:creationId xmlns:a16="http://schemas.microsoft.com/office/drawing/2014/main" id="{ACA2E305-42E3-01D4-8922-916A0D662262}"/>
              </a:ext>
            </a:extLst>
          </p:cNvPr>
          <p:cNvSpPr txBox="1"/>
          <p:nvPr/>
        </p:nvSpPr>
        <p:spPr>
          <a:xfrm>
            <a:off x="4183765" y="-1073515"/>
            <a:ext cx="99440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mn-cs"/>
              </a:rPr>
              <a:t>Airfield Status</a:t>
            </a:r>
            <a:endParaRPr kumimoji="0" lang="en-US" sz="18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133" name="Picture 132">
            <a:extLst>
              <a:ext uri="{FF2B5EF4-FFF2-40B4-BE49-F238E27FC236}">
                <a16:creationId xmlns:a16="http://schemas.microsoft.com/office/drawing/2014/main" id="{F204CB40-E0A8-2870-4F70-79CFBE2F2C8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47048" y="-725343"/>
            <a:ext cx="351321" cy="230832"/>
          </a:xfrm>
          <a:prstGeom prst="rect">
            <a:avLst/>
          </a:prstGeom>
        </p:spPr>
      </p:pic>
      <p:sp>
        <p:nvSpPr>
          <p:cNvPr id="134" name="Oval 133">
            <a:extLst>
              <a:ext uri="{FF2B5EF4-FFF2-40B4-BE49-F238E27FC236}">
                <a16:creationId xmlns:a16="http://schemas.microsoft.com/office/drawing/2014/main" id="{DEF241C4-CBDE-6607-2417-022973587F45}"/>
              </a:ext>
            </a:extLst>
          </p:cNvPr>
          <p:cNvSpPr/>
          <p:nvPr/>
        </p:nvSpPr>
        <p:spPr>
          <a:xfrm>
            <a:off x="9372884" y="2580644"/>
            <a:ext cx="148787" cy="1850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000000"/>
              </a:highlight>
              <a:uLnTx/>
              <a:uFillTx/>
              <a:latin typeface="Calibri" panose="020F0502020204030204"/>
              <a:ea typeface="+mn-ea"/>
              <a:cs typeface="+mn-cs"/>
            </a:endParaRPr>
          </a:p>
        </p:txBody>
      </p:sp>
      <p:sp>
        <p:nvSpPr>
          <p:cNvPr id="135" name="Flowchart: Magnetic Disk 27">
            <a:extLst>
              <a:ext uri="{FF2B5EF4-FFF2-40B4-BE49-F238E27FC236}">
                <a16:creationId xmlns:a16="http://schemas.microsoft.com/office/drawing/2014/main" id="{5A5B0444-87D6-E316-D66C-6E998702C529}"/>
              </a:ext>
            </a:extLst>
          </p:cNvPr>
          <p:cNvSpPr/>
          <p:nvPr/>
        </p:nvSpPr>
        <p:spPr>
          <a:xfrm>
            <a:off x="9998792" y="1657527"/>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Integrated Msn Network</a:t>
            </a:r>
          </a:p>
        </p:txBody>
      </p:sp>
      <p:cxnSp>
        <p:nvCxnSpPr>
          <p:cNvPr id="136" name="Straight Arrow Connector 135">
            <a:extLst>
              <a:ext uri="{FF2B5EF4-FFF2-40B4-BE49-F238E27FC236}">
                <a16:creationId xmlns:a16="http://schemas.microsoft.com/office/drawing/2014/main" id="{50734B71-BBCD-DE2D-A982-F1823989DE58}"/>
              </a:ext>
            </a:extLst>
          </p:cNvPr>
          <p:cNvCxnSpPr>
            <a:cxnSpLocks/>
            <a:stCxn id="134" idx="7"/>
            <a:endCxn id="135" idx="2"/>
          </p:cNvCxnSpPr>
          <p:nvPr/>
        </p:nvCxnSpPr>
        <p:spPr>
          <a:xfrm flipV="1">
            <a:off x="9499882" y="1862447"/>
            <a:ext cx="498910" cy="745295"/>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37" name="Elbow Connector 136">
            <a:extLst>
              <a:ext uri="{FF2B5EF4-FFF2-40B4-BE49-F238E27FC236}">
                <a16:creationId xmlns:a16="http://schemas.microsoft.com/office/drawing/2014/main" id="{73EDE671-00EE-300D-8703-0ED18D80C69B}"/>
              </a:ext>
            </a:extLst>
          </p:cNvPr>
          <p:cNvCxnSpPr>
            <a:cxnSpLocks/>
            <a:stCxn id="135" idx="4"/>
            <a:endCxn id="138" idx="2"/>
          </p:cNvCxnSpPr>
          <p:nvPr/>
        </p:nvCxnSpPr>
        <p:spPr bwMode="auto">
          <a:xfrm flipV="1">
            <a:off x="10993725" y="1844812"/>
            <a:ext cx="386535" cy="17635"/>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38" name="Cube 137">
            <a:extLst>
              <a:ext uri="{FF2B5EF4-FFF2-40B4-BE49-F238E27FC236}">
                <a16:creationId xmlns:a16="http://schemas.microsoft.com/office/drawing/2014/main" id="{A3867D1A-3136-33CE-3E60-786263705311}"/>
              </a:ext>
            </a:extLst>
          </p:cNvPr>
          <p:cNvSpPr/>
          <p:nvPr/>
        </p:nvSpPr>
        <p:spPr>
          <a:xfrm>
            <a:off x="11380260" y="1585820"/>
            <a:ext cx="640080" cy="457200"/>
          </a:xfrm>
          <a:prstGeom prst="cube">
            <a:avLst>
              <a:gd name="adj" fmla="val 13295"/>
            </a:avLst>
          </a:prstGeom>
          <a:solidFill>
            <a:schemeClr val="accent2">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Coalition Partners</a:t>
            </a:r>
          </a:p>
        </p:txBody>
      </p:sp>
      <p:sp>
        <p:nvSpPr>
          <p:cNvPr id="139" name="Cube 138">
            <a:extLst>
              <a:ext uri="{FF2B5EF4-FFF2-40B4-BE49-F238E27FC236}">
                <a16:creationId xmlns:a16="http://schemas.microsoft.com/office/drawing/2014/main" id="{0B16C37E-3EA4-657E-3A98-64458953E7B1}"/>
              </a:ext>
            </a:extLst>
          </p:cNvPr>
          <p:cNvSpPr/>
          <p:nvPr/>
        </p:nvSpPr>
        <p:spPr>
          <a:xfrm>
            <a:off x="11349129" y="2096264"/>
            <a:ext cx="640080" cy="457200"/>
          </a:xfrm>
          <a:prstGeom prst="cube">
            <a:avLst>
              <a:gd name="adj" fmla="val 13295"/>
            </a:avLst>
          </a:prstGeom>
          <a:solidFill>
            <a:schemeClr val="accent5">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Theater Echelons</a:t>
            </a:r>
          </a:p>
        </p:txBody>
      </p:sp>
      <p:sp>
        <p:nvSpPr>
          <p:cNvPr id="141" name="TextBox 140">
            <a:extLst>
              <a:ext uri="{FF2B5EF4-FFF2-40B4-BE49-F238E27FC236}">
                <a16:creationId xmlns:a16="http://schemas.microsoft.com/office/drawing/2014/main" id="{EC1E0062-B72A-8077-5EFA-FC5493CC4A9B}"/>
              </a:ext>
            </a:extLst>
          </p:cNvPr>
          <p:cNvSpPr txBox="1"/>
          <p:nvPr/>
        </p:nvSpPr>
        <p:spPr>
          <a:xfrm>
            <a:off x="10722504" y="1135721"/>
            <a:ext cx="1760727"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Airbase Consumers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Calibri" panose="020F0502020204030204"/>
              </a:rPr>
              <a:t>FrOB Updates</a:t>
            </a:r>
            <a:endPar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 name="Flowchart: Document 86">
            <a:extLst>
              <a:ext uri="{FF2B5EF4-FFF2-40B4-BE49-F238E27FC236}">
                <a16:creationId xmlns:a16="http://schemas.microsoft.com/office/drawing/2014/main" id="{0DC10DBF-14BB-1F1A-574C-BFB0998BDB6E}"/>
              </a:ext>
            </a:extLst>
          </p:cNvPr>
          <p:cNvSpPr/>
          <p:nvPr/>
        </p:nvSpPr>
        <p:spPr>
          <a:xfrm>
            <a:off x="1386202" y="5267499"/>
            <a:ext cx="2233003" cy="1312754"/>
          </a:xfrm>
          <a:prstGeom prst="flowChartDocumen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800" dirty="0">
              <a:solidFill>
                <a:schemeClr val="tx1"/>
              </a:solidFill>
            </a:endParaRPr>
          </a:p>
          <a:p>
            <a:r>
              <a:rPr lang="en-US" sz="800" dirty="0">
                <a:solidFill>
                  <a:schemeClr val="tx1"/>
                </a:solidFill>
              </a:rPr>
              <a:t>- What data is needed to conducti predictive </a:t>
            </a:r>
            <a:r>
              <a:rPr lang="en-US" sz="800" dirty="0" err="1">
                <a:solidFill>
                  <a:schemeClr val="tx1"/>
                </a:solidFill>
              </a:rPr>
              <a:t>Frob</a:t>
            </a:r>
            <a:r>
              <a:rPr lang="en-US" sz="800" dirty="0">
                <a:solidFill>
                  <a:schemeClr val="tx1"/>
                </a:solidFill>
              </a:rPr>
              <a:t> </a:t>
            </a:r>
          </a:p>
          <a:p>
            <a:r>
              <a:rPr lang="en-US" sz="800" dirty="0">
                <a:solidFill>
                  <a:schemeClr val="tx1"/>
                </a:solidFill>
              </a:rPr>
              <a:t>- Predictive Munitions </a:t>
            </a:r>
          </a:p>
          <a:p>
            <a:r>
              <a:rPr lang="en-US" sz="800" dirty="0">
                <a:solidFill>
                  <a:schemeClr val="tx1"/>
                </a:solidFill>
              </a:rPr>
              <a:t>- Predictive Aircraft Availability (and pilots /)</a:t>
            </a:r>
          </a:p>
          <a:p>
            <a:r>
              <a:rPr lang="en-US" sz="800" dirty="0">
                <a:solidFill>
                  <a:schemeClr val="tx1"/>
                </a:solidFill>
              </a:rPr>
              <a:t>- Systems Approach (Predictive </a:t>
            </a:r>
            <a:r>
              <a:rPr lang="en-US" sz="800" dirty="0" err="1">
                <a:solidFill>
                  <a:schemeClr val="tx1"/>
                </a:solidFill>
              </a:rPr>
              <a:t>Frob</a:t>
            </a:r>
            <a:r>
              <a:rPr lang="en-US" sz="800" dirty="0">
                <a:solidFill>
                  <a:schemeClr val="tx1"/>
                </a:solidFill>
              </a:rPr>
              <a:t>)</a:t>
            </a:r>
          </a:p>
          <a:p>
            <a:r>
              <a:rPr lang="en-US" sz="800" dirty="0">
                <a:solidFill>
                  <a:schemeClr val="tx1"/>
                </a:solidFill>
              </a:rPr>
              <a:t>* Need set of contracts for data accuracy and management</a:t>
            </a:r>
          </a:p>
          <a:p>
            <a:r>
              <a:rPr lang="en-US" sz="800" dirty="0">
                <a:solidFill>
                  <a:schemeClr val="tx1"/>
                </a:solidFill>
              </a:rPr>
              <a:t>** Need to train the force (TTPs) </a:t>
            </a:r>
          </a:p>
          <a:p>
            <a:r>
              <a:rPr lang="en-US" sz="800" dirty="0">
                <a:solidFill>
                  <a:schemeClr val="tx1"/>
                </a:solidFill>
              </a:rPr>
              <a:t>*** Force People to train like Fight</a:t>
            </a:r>
          </a:p>
          <a:p>
            <a:endParaRPr lang="en-US" sz="800" dirty="0">
              <a:solidFill>
                <a:schemeClr val="tx1"/>
              </a:solidFill>
            </a:endParaRPr>
          </a:p>
        </p:txBody>
      </p:sp>
      <p:sp>
        <p:nvSpPr>
          <p:cNvPr id="151" name="Cube 150">
            <a:extLst>
              <a:ext uri="{FF2B5EF4-FFF2-40B4-BE49-F238E27FC236}">
                <a16:creationId xmlns:a16="http://schemas.microsoft.com/office/drawing/2014/main" id="{0B089CCF-C7D6-E65E-F14B-AF473FE42D90}"/>
              </a:ext>
            </a:extLst>
          </p:cNvPr>
          <p:cNvSpPr/>
          <p:nvPr/>
        </p:nvSpPr>
        <p:spPr>
          <a:xfrm>
            <a:off x="11362650" y="5094496"/>
            <a:ext cx="563264" cy="339308"/>
          </a:xfrm>
          <a:prstGeom prst="cube">
            <a:avLst>
              <a:gd name="adj" fmla="val 13295"/>
            </a:avLst>
          </a:prstGeom>
          <a:solidFill>
            <a:schemeClr val="accent6">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Calibri" panose="020F0502020204030204"/>
              </a:rPr>
              <a:t>AEW</a:t>
            </a:r>
            <a:endParaRPr kumimoji="0" lang="en-US" sz="11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cxnSp>
        <p:nvCxnSpPr>
          <p:cNvPr id="29" name="Elbow Connector 28">
            <a:extLst>
              <a:ext uri="{FF2B5EF4-FFF2-40B4-BE49-F238E27FC236}">
                <a16:creationId xmlns:a16="http://schemas.microsoft.com/office/drawing/2014/main" id="{D5149555-079C-3896-67F3-7CF1C97CD972}"/>
              </a:ext>
            </a:extLst>
          </p:cNvPr>
          <p:cNvCxnSpPr>
            <a:cxnSpLocks/>
            <a:stCxn id="113" idx="4"/>
            <a:endCxn id="139" idx="2"/>
          </p:cNvCxnSpPr>
          <p:nvPr/>
        </p:nvCxnSpPr>
        <p:spPr bwMode="auto">
          <a:xfrm>
            <a:off x="11010503" y="2335501"/>
            <a:ext cx="338626" cy="19755"/>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50" name="Cube 49">
            <a:extLst>
              <a:ext uri="{FF2B5EF4-FFF2-40B4-BE49-F238E27FC236}">
                <a16:creationId xmlns:a16="http://schemas.microsoft.com/office/drawing/2014/main" id="{624B1050-C522-C420-FE1A-53EEC5CCF885}"/>
              </a:ext>
            </a:extLst>
          </p:cNvPr>
          <p:cNvSpPr/>
          <p:nvPr/>
        </p:nvSpPr>
        <p:spPr>
          <a:xfrm>
            <a:off x="11359682" y="5483292"/>
            <a:ext cx="563264" cy="339308"/>
          </a:xfrm>
          <a:prstGeom prst="cube">
            <a:avLst>
              <a:gd name="adj" fmla="val 13295"/>
            </a:avLst>
          </a:prstGeom>
          <a:solidFill>
            <a:schemeClr val="accent6">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alibri" panose="020F0502020204030204"/>
              </a:rPr>
              <a:t>ABAD</a:t>
            </a:r>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03" name="TextBox 102">
            <a:extLst>
              <a:ext uri="{FF2B5EF4-FFF2-40B4-BE49-F238E27FC236}">
                <a16:creationId xmlns:a16="http://schemas.microsoft.com/office/drawing/2014/main" id="{6212061B-81D3-AF01-562F-68AC61E9A6E5}"/>
              </a:ext>
            </a:extLst>
          </p:cNvPr>
          <p:cNvSpPr txBox="1"/>
          <p:nvPr/>
        </p:nvSpPr>
        <p:spPr>
          <a:xfrm>
            <a:off x="10865993" y="3870200"/>
            <a:ext cx="130364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Carrier Strike Group</a:t>
            </a:r>
          </a:p>
        </p:txBody>
      </p:sp>
      <p:grpSp>
        <p:nvGrpSpPr>
          <p:cNvPr id="109" name="Group 108">
            <a:extLst>
              <a:ext uri="{FF2B5EF4-FFF2-40B4-BE49-F238E27FC236}">
                <a16:creationId xmlns:a16="http://schemas.microsoft.com/office/drawing/2014/main" id="{86A16406-9CFE-CD27-0A69-95F7C1407648}"/>
              </a:ext>
            </a:extLst>
          </p:cNvPr>
          <p:cNvGrpSpPr/>
          <p:nvPr/>
        </p:nvGrpSpPr>
        <p:grpSpPr>
          <a:xfrm>
            <a:off x="11074569" y="3219627"/>
            <a:ext cx="1051869" cy="717968"/>
            <a:chOff x="11073562" y="3443436"/>
            <a:chExt cx="1051869" cy="717968"/>
          </a:xfrm>
        </p:grpSpPr>
        <p:grpSp>
          <p:nvGrpSpPr>
            <p:cNvPr id="104" name="Group 103">
              <a:extLst>
                <a:ext uri="{FF2B5EF4-FFF2-40B4-BE49-F238E27FC236}">
                  <a16:creationId xmlns:a16="http://schemas.microsoft.com/office/drawing/2014/main" id="{2EA686A8-D9F5-8B50-217E-E85B855E282F}"/>
                </a:ext>
              </a:extLst>
            </p:cNvPr>
            <p:cNvGrpSpPr/>
            <p:nvPr/>
          </p:nvGrpSpPr>
          <p:grpSpPr>
            <a:xfrm>
              <a:off x="11261364" y="3707169"/>
              <a:ext cx="864067" cy="454235"/>
              <a:chOff x="11090632" y="4328064"/>
              <a:chExt cx="864067" cy="454235"/>
            </a:xfrm>
          </p:grpSpPr>
          <p:sp>
            <p:nvSpPr>
              <p:cNvPr id="64" name="Rectangle 63">
                <a:extLst>
                  <a:ext uri="{FF2B5EF4-FFF2-40B4-BE49-F238E27FC236}">
                    <a16:creationId xmlns:a16="http://schemas.microsoft.com/office/drawing/2014/main" id="{17376942-5AFB-33CE-FEEB-9BE5BA4D8538}"/>
                  </a:ext>
                </a:extLst>
              </p:cNvPr>
              <p:cNvSpPr/>
              <p:nvPr/>
            </p:nvSpPr>
            <p:spPr bwMode="auto">
              <a:xfrm>
                <a:off x="11090632" y="4328064"/>
                <a:ext cx="864067" cy="454235"/>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Rounded Rectangle 82">
                <a:extLst>
                  <a:ext uri="{FF2B5EF4-FFF2-40B4-BE49-F238E27FC236}">
                    <a16:creationId xmlns:a16="http://schemas.microsoft.com/office/drawing/2014/main" id="{C847405F-9396-807B-E72F-DEBF3FA1EF1A}"/>
                  </a:ext>
                </a:extLst>
              </p:cNvPr>
              <p:cNvSpPr/>
              <p:nvPr/>
            </p:nvSpPr>
            <p:spPr bwMode="auto">
              <a:xfrm>
                <a:off x="11196246" y="4390779"/>
                <a:ext cx="258925" cy="283240"/>
              </a:xfrm>
              <a:prstGeom prst="roundRect">
                <a:avLst/>
              </a:prstGeom>
              <a:solidFill>
                <a:srgbClr val="5F88AD"/>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mn-ea"/>
                  <a:cs typeface="+mn-cs"/>
                </a:endParaRPr>
              </a:p>
            </p:txBody>
          </p:sp>
          <p:pic>
            <p:nvPicPr>
              <p:cNvPr id="73" name="Picture 72">
                <a:extLst>
                  <a:ext uri="{FF2B5EF4-FFF2-40B4-BE49-F238E27FC236}">
                    <a16:creationId xmlns:a16="http://schemas.microsoft.com/office/drawing/2014/main" id="{FB69D70B-1526-52C6-8F69-DF970B350455}"/>
                  </a:ext>
                </a:extLst>
              </p:cNvPr>
              <p:cNvPicPr>
                <a:picLocks noChangeAspect="1"/>
              </p:cNvPicPr>
              <p:nvPr/>
            </p:nvPicPr>
            <p:blipFill>
              <a:blip r:embed="rId2">
                <a:lum bright="70000" contrast="-70000"/>
              </a:blip>
              <a:stretch>
                <a:fillRect/>
              </a:stretch>
            </p:blipFill>
            <p:spPr>
              <a:xfrm>
                <a:off x="11516710" y="4414447"/>
                <a:ext cx="291665" cy="291665"/>
              </a:xfrm>
              <a:prstGeom prst="rect">
                <a:avLst/>
              </a:prstGeom>
              <a:solidFill>
                <a:schemeClr val="accent2">
                  <a:lumMod val="40000"/>
                  <a:lumOff val="60000"/>
                </a:schemeClr>
              </a:solidFill>
            </p:spPr>
          </p:pic>
        </p:grpSp>
        <p:sp>
          <p:nvSpPr>
            <p:cNvPr id="93" name="TextBox 92">
              <a:extLst>
                <a:ext uri="{FF2B5EF4-FFF2-40B4-BE49-F238E27FC236}">
                  <a16:creationId xmlns:a16="http://schemas.microsoft.com/office/drawing/2014/main" id="{7A6EED4A-1790-B82D-4950-8CF4A5BED4DD}"/>
                </a:ext>
              </a:extLst>
            </p:cNvPr>
            <p:cNvSpPr txBox="1"/>
            <p:nvPr/>
          </p:nvSpPr>
          <p:spPr>
            <a:xfrm>
              <a:off x="11475454" y="3706676"/>
              <a:ext cx="64654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Air Apps</a:t>
              </a:r>
            </a:p>
          </p:txBody>
        </p:sp>
        <p:pic>
          <p:nvPicPr>
            <p:cNvPr id="67" name="Picture 66">
              <a:extLst>
                <a:ext uri="{FF2B5EF4-FFF2-40B4-BE49-F238E27FC236}">
                  <a16:creationId xmlns:a16="http://schemas.microsoft.com/office/drawing/2014/main" id="{D9E86075-95EF-52F1-4B8C-4FF839C4DEB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073562" y="3443436"/>
              <a:ext cx="504070" cy="504070"/>
            </a:xfrm>
            <a:prstGeom prst="rect">
              <a:avLst/>
            </a:prstGeom>
          </p:spPr>
        </p:pic>
      </p:grpSp>
      <p:cxnSp>
        <p:nvCxnSpPr>
          <p:cNvPr id="143" name="Straight Connector 142">
            <a:extLst>
              <a:ext uri="{FF2B5EF4-FFF2-40B4-BE49-F238E27FC236}">
                <a16:creationId xmlns:a16="http://schemas.microsoft.com/office/drawing/2014/main" id="{306D3FCF-819D-235E-8DC7-A852F345246E}"/>
              </a:ext>
            </a:extLst>
          </p:cNvPr>
          <p:cNvCxnSpPr>
            <a:cxnSpLocks/>
          </p:cNvCxnSpPr>
          <p:nvPr/>
        </p:nvCxnSpPr>
        <p:spPr>
          <a:xfrm>
            <a:off x="11117707" y="4540109"/>
            <a:ext cx="0" cy="15059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Elbow Connector 146">
            <a:extLst>
              <a:ext uri="{FF2B5EF4-FFF2-40B4-BE49-F238E27FC236}">
                <a16:creationId xmlns:a16="http://schemas.microsoft.com/office/drawing/2014/main" id="{F3BB2179-4CD4-00CD-354A-A1C54D335536}"/>
              </a:ext>
            </a:extLst>
          </p:cNvPr>
          <p:cNvCxnSpPr>
            <a:cxnSpLocks/>
            <a:endCxn id="116" idx="2"/>
          </p:cNvCxnSpPr>
          <p:nvPr/>
        </p:nvCxnSpPr>
        <p:spPr bwMode="auto">
          <a:xfrm flipV="1">
            <a:off x="11123353" y="4554273"/>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54" name="Elbow Connector 153">
            <a:extLst>
              <a:ext uri="{FF2B5EF4-FFF2-40B4-BE49-F238E27FC236}">
                <a16:creationId xmlns:a16="http://schemas.microsoft.com/office/drawing/2014/main" id="{E260DF78-E59A-924C-3813-94725011C8F5}"/>
              </a:ext>
            </a:extLst>
          </p:cNvPr>
          <p:cNvCxnSpPr>
            <a:cxnSpLocks/>
          </p:cNvCxnSpPr>
          <p:nvPr/>
        </p:nvCxnSpPr>
        <p:spPr bwMode="auto">
          <a:xfrm flipV="1">
            <a:off x="11106418" y="4932453"/>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55" name="Elbow Connector 154">
            <a:extLst>
              <a:ext uri="{FF2B5EF4-FFF2-40B4-BE49-F238E27FC236}">
                <a16:creationId xmlns:a16="http://schemas.microsoft.com/office/drawing/2014/main" id="{357203CE-B53C-796A-16F4-7934362F7ED0}"/>
              </a:ext>
            </a:extLst>
          </p:cNvPr>
          <p:cNvCxnSpPr>
            <a:cxnSpLocks/>
          </p:cNvCxnSpPr>
          <p:nvPr/>
        </p:nvCxnSpPr>
        <p:spPr bwMode="auto">
          <a:xfrm flipV="1">
            <a:off x="11117707" y="5282409"/>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56" name="Elbow Connector 155">
            <a:extLst>
              <a:ext uri="{FF2B5EF4-FFF2-40B4-BE49-F238E27FC236}">
                <a16:creationId xmlns:a16="http://schemas.microsoft.com/office/drawing/2014/main" id="{4DFF4BEC-BB9B-EA0B-5266-C21FDAE118B4}"/>
              </a:ext>
            </a:extLst>
          </p:cNvPr>
          <p:cNvCxnSpPr>
            <a:cxnSpLocks/>
          </p:cNvCxnSpPr>
          <p:nvPr/>
        </p:nvCxnSpPr>
        <p:spPr bwMode="auto">
          <a:xfrm flipV="1">
            <a:off x="11117707" y="5677519"/>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57" name="Elbow Connector 156">
            <a:extLst>
              <a:ext uri="{FF2B5EF4-FFF2-40B4-BE49-F238E27FC236}">
                <a16:creationId xmlns:a16="http://schemas.microsoft.com/office/drawing/2014/main" id="{624154AE-A413-0B6E-5C7A-937E5F5E3427}"/>
              </a:ext>
            </a:extLst>
          </p:cNvPr>
          <p:cNvCxnSpPr>
            <a:cxnSpLocks/>
          </p:cNvCxnSpPr>
          <p:nvPr/>
        </p:nvCxnSpPr>
        <p:spPr bwMode="auto">
          <a:xfrm flipV="1">
            <a:off x="11117707" y="6027473"/>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70" name="TextBox 169">
            <a:extLst>
              <a:ext uri="{FF2B5EF4-FFF2-40B4-BE49-F238E27FC236}">
                <a16:creationId xmlns:a16="http://schemas.microsoft.com/office/drawing/2014/main" id="{96112C89-02A2-6936-EA21-1ECE94F495A7}"/>
              </a:ext>
            </a:extLst>
          </p:cNvPr>
          <p:cNvSpPr txBox="1"/>
          <p:nvPr/>
        </p:nvSpPr>
        <p:spPr>
          <a:xfrm>
            <a:off x="10644026" y="5864743"/>
            <a:ext cx="7518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WIDOW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C2IMERA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JMPS</a:t>
            </a:r>
            <a:endPar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171" name="Picture 170">
            <a:extLst>
              <a:ext uri="{FF2B5EF4-FFF2-40B4-BE49-F238E27FC236}">
                <a16:creationId xmlns:a16="http://schemas.microsoft.com/office/drawing/2014/main" id="{67E77FFB-B69F-F6D5-595C-B23E337BB3E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953463" y="6174387"/>
            <a:ext cx="351321" cy="230832"/>
          </a:xfrm>
          <a:prstGeom prst="rect">
            <a:avLst/>
          </a:prstGeom>
        </p:spPr>
      </p:pic>
      <p:grpSp>
        <p:nvGrpSpPr>
          <p:cNvPr id="172" name="Group 171">
            <a:extLst>
              <a:ext uri="{FF2B5EF4-FFF2-40B4-BE49-F238E27FC236}">
                <a16:creationId xmlns:a16="http://schemas.microsoft.com/office/drawing/2014/main" id="{E5579AD4-3B57-C143-2E84-13BE2C5FB6BF}"/>
              </a:ext>
            </a:extLst>
          </p:cNvPr>
          <p:cNvGrpSpPr/>
          <p:nvPr/>
        </p:nvGrpSpPr>
        <p:grpSpPr>
          <a:xfrm>
            <a:off x="5505034" y="2025429"/>
            <a:ext cx="2064586" cy="950194"/>
            <a:chOff x="5126957" y="3342658"/>
            <a:chExt cx="2064586" cy="950194"/>
          </a:xfrm>
        </p:grpSpPr>
        <p:sp>
          <p:nvSpPr>
            <p:cNvPr id="173" name="Rectangle 172">
              <a:extLst>
                <a:ext uri="{FF2B5EF4-FFF2-40B4-BE49-F238E27FC236}">
                  <a16:creationId xmlns:a16="http://schemas.microsoft.com/office/drawing/2014/main" id="{60E54B88-5DD9-4768-E3E5-000F7B33EC98}"/>
                </a:ext>
              </a:extLst>
            </p:cNvPr>
            <p:cNvSpPr/>
            <p:nvPr/>
          </p:nvSpPr>
          <p:spPr>
            <a:xfrm>
              <a:off x="5126957" y="3550806"/>
              <a:ext cx="2064586" cy="668792"/>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74" name="Group 173">
              <a:extLst>
                <a:ext uri="{FF2B5EF4-FFF2-40B4-BE49-F238E27FC236}">
                  <a16:creationId xmlns:a16="http://schemas.microsoft.com/office/drawing/2014/main" id="{8ECFCC4B-4572-3299-1E00-F3FE6DBF3B7A}"/>
                </a:ext>
              </a:extLst>
            </p:cNvPr>
            <p:cNvGrpSpPr/>
            <p:nvPr/>
          </p:nvGrpSpPr>
          <p:grpSpPr>
            <a:xfrm>
              <a:off x="5238351" y="3342658"/>
              <a:ext cx="1854142" cy="950194"/>
              <a:chOff x="4304452" y="2846117"/>
              <a:chExt cx="2814357" cy="1246638"/>
            </a:xfrm>
            <a:effectLst>
              <a:outerShdw blurRad="50800" dist="50800" dir="5400000" algn="ctr" rotWithShape="0">
                <a:srgbClr val="000000">
                  <a:alpha val="0"/>
                </a:srgbClr>
              </a:outerShdw>
            </a:effectLst>
          </p:grpSpPr>
          <p:sp>
            <p:nvSpPr>
              <p:cNvPr id="183" name="TextBox 182">
                <a:extLst>
                  <a:ext uri="{FF2B5EF4-FFF2-40B4-BE49-F238E27FC236}">
                    <a16:creationId xmlns:a16="http://schemas.microsoft.com/office/drawing/2014/main" id="{21AF66DA-EB12-61EB-DCAE-6E07694A95EB}"/>
                  </a:ext>
                </a:extLst>
              </p:cNvPr>
              <p:cNvSpPr txBox="1"/>
              <p:nvPr/>
            </p:nvSpPr>
            <p:spPr>
              <a:xfrm>
                <a:off x="4304452" y="2846117"/>
                <a:ext cx="2814357" cy="323038"/>
              </a:xfrm>
              <a:prstGeom prst="rect">
                <a:avLst/>
              </a:prstGeom>
              <a:solidFill>
                <a:schemeClr val="accent5">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613</a:t>
                </a:r>
                <a:r>
                  <a:rPr kumimoji="0" lang="en-US" sz="1000" b="1" i="0" u="none" strike="noStrike" kern="1200" cap="none" spc="0" normalizeH="0" baseline="30000" noProof="0" dirty="0">
                    <a:ln>
                      <a:noFill/>
                    </a:ln>
                    <a:solidFill>
                      <a:srgbClr val="4472C4">
                        <a:lumMod val="50000"/>
                      </a:srgbClr>
                    </a:solidFill>
                    <a:effectLst/>
                    <a:uLnTx/>
                    <a:uFillTx/>
                    <a:latin typeface="Calibri" panose="020F0502020204030204"/>
                    <a:ea typeface="+mn-ea"/>
                    <a:cs typeface="+mn-cs"/>
                  </a:rPr>
                  <a:t>th</a:t>
                </a:r>
                <a:r>
                  <a:rPr kumimoji="0" lang="en-US" sz="1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AOC KRADOS X (Cloud 1) </a:t>
                </a:r>
              </a:p>
            </p:txBody>
          </p:sp>
          <p:sp>
            <p:nvSpPr>
              <p:cNvPr id="176" name="Flowchart: Magnetic Disk 18">
                <a:extLst>
                  <a:ext uri="{FF2B5EF4-FFF2-40B4-BE49-F238E27FC236}">
                    <a16:creationId xmlns:a16="http://schemas.microsoft.com/office/drawing/2014/main" id="{E17B61A7-974C-CBCA-B5FC-77D40C5A9D6B}"/>
                  </a:ext>
                </a:extLst>
              </p:cNvPr>
              <p:cNvSpPr/>
              <p:nvPr/>
            </p:nvSpPr>
            <p:spPr>
              <a:xfrm>
                <a:off x="4905712" y="3758240"/>
                <a:ext cx="1772796" cy="334515"/>
              </a:xfrm>
              <a:prstGeom prst="flowChartMagneticDisk">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KRADOS X DATABASE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(CLOUD 1)</a:t>
                </a:r>
              </a:p>
            </p:txBody>
          </p:sp>
          <p:sp>
            <p:nvSpPr>
              <p:cNvPr id="177" name="Rectangle 176">
                <a:extLst>
                  <a:ext uri="{FF2B5EF4-FFF2-40B4-BE49-F238E27FC236}">
                    <a16:creationId xmlns:a16="http://schemas.microsoft.com/office/drawing/2014/main" id="{DEA15C50-1961-D57D-D7F4-AA6FD3BA3D50}"/>
                  </a:ext>
                </a:extLst>
              </p:cNvPr>
              <p:cNvSpPr/>
              <p:nvPr/>
            </p:nvSpPr>
            <p:spPr>
              <a:xfrm>
                <a:off x="4355892" y="3417850"/>
                <a:ext cx="816398" cy="264975"/>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dirty="0">
                    <a:ln>
                      <a:noFill/>
                    </a:ln>
                    <a:solidFill>
                      <a:prstClr val="white"/>
                    </a:solidFill>
                    <a:effectLst/>
                    <a:uLnTx/>
                    <a:uFillTx/>
                    <a:latin typeface="Calibri" panose="020F0502020204030204"/>
                    <a:ea typeface="+mn-ea"/>
                    <a:cs typeface="+mn-cs"/>
                  </a:rPr>
                  <a:t>MAI TAI</a:t>
                </a:r>
              </a:p>
            </p:txBody>
          </p:sp>
          <p:sp>
            <p:nvSpPr>
              <p:cNvPr id="178" name="Rectangle 177">
                <a:extLst>
                  <a:ext uri="{FF2B5EF4-FFF2-40B4-BE49-F238E27FC236}">
                    <a16:creationId xmlns:a16="http://schemas.microsoft.com/office/drawing/2014/main" id="{DDB2767D-1EC2-DDAD-9FC8-D0E2B2A54E75}"/>
                  </a:ext>
                </a:extLst>
              </p:cNvPr>
              <p:cNvSpPr/>
              <p:nvPr/>
            </p:nvSpPr>
            <p:spPr>
              <a:xfrm>
                <a:off x="5210801" y="3468590"/>
                <a:ext cx="816399" cy="262718"/>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Slapshot</a:t>
                </a:r>
              </a:p>
            </p:txBody>
          </p:sp>
          <p:sp>
            <p:nvSpPr>
              <p:cNvPr id="179" name="Rectangle 178">
                <a:extLst>
                  <a:ext uri="{FF2B5EF4-FFF2-40B4-BE49-F238E27FC236}">
                    <a16:creationId xmlns:a16="http://schemas.microsoft.com/office/drawing/2014/main" id="{CF8AE6EF-5077-1878-2280-375E2352D281}"/>
                  </a:ext>
                </a:extLst>
              </p:cNvPr>
              <p:cNvSpPr/>
              <p:nvPr/>
            </p:nvSpPr>
            <p:spPr>
              <a:xfrm>
                <a:off x="6213020" y="3223371"/>
                <a:ext cx="655637" cy="208096"/>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Spacer</a:t>
                </a:r>
              </a:p>
            </p:txBody>
          </p:sp>
          <p:sp>
            <p:nvSpPr>
              <p:cNvPr id="180" name="Rectangle 179">
                <a:extLst>
                  <a:ext uri="{FF2B5EF4-FFF2-40B4-BE49-F238E27FC236}">
                    <a16:creationId xmlns:a16="http://schemas.microsoft.com/office/drawing/2014/main" id="{A3FF7D84-841A-DCEE-9D2A-284449DC892F}"/>
                  </a:ext>
                </a:extLst>
              </p:cNvPr>
              <p:cNvSpPr/>
              <p:nvPr/>
            </p:nvSpPr>
            <p:spPr>
              <a:xfrm>
                <a:off x="5241458" y="3207518"/>
                <a:ext cx="655637" cy="208096"/>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Jigsaw</a:t>
                </a:r>
              </a:p>
            </p:txBody>
          </p:sp>
          <p:sp>
            <p:nvSpPr>
              <p:cNvPr id="181" name="Rectangle 180">
                <a:extLst>
                  <a:ext uri="{FF2B5EF4-FFF2-40B4-BE49-F238E27FC236}">
                    <a16:creationId xmlns:a16="http://schemas.microsoft.com/office/drawing/2014/main" id="{2A0F382C-21F0-6807-DCEC-61A3CADC70BB}"/>
                  </a:ext>
                </a:extLst>
              </p:cNvPr>
              <p:cNvSpPr/>
              <p:nvPr/>
            </p:nvSpPr>
            <p:spPr>
              <a:xfrm>
                <a:off x="6328330" y="3451321"/>
                <a:ext cx="643273" cy="228824"/>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Triton</a:t>
                </a:r>
              </a:p>
            </p:txBody>
          </p:sp>
        </p:grpSp>
      </p:grpSp>
      <p:cxnSp>
        <p:nvCxnSpPr>
          <p:cNvPr id="186" name="Elbow Connector 185">
            <a:extLst>
              <a:ext uri="{FF2B5EF4-FFF2-40B4-BE49-F238E27FC236}">
                <a16:creationId xmlns:a16="http://schemas.microsoft.com/office/drawing/2014/main" id="{048FCBE2-2470-9796-CFB8-081FFD6B7F40}"/>
              </a:ext>
            </a:extLst>
          </p:cNvPr>
          <p:cNvCxnSpPr>
            <a:cxnSpLocks/>
            <a:stCxn id="42" idx="3"/>
            <a:endCxn id="173" idx="1"/>
          </p:cNvCxnSpPr>
          <p:nvPr/>
        </p:nvCxnSpPr>
        <p:spPr bwMode="auto">
          <a:xfrm flipV="1">
            <a:off x="4488427" y="2567973"/>
            <a:ext cx="1016607" cy="141456"/>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7" name="Elbow Connector 186">
            <a:extLst>
              <a:ext uri="{FF2B5EF4-FFF2-40B4-BE49-F238E27FC236}">
                <a16:creationId xmlns:a16="http://schemas.microsoft.com/office/drawing/2014/main" id="{27B5FB58-00C4-351F-9B14-2B646546C917}"/>
              </a:ext>
            </a:extLst>
          </p:cNvPr>
          <p:cNvCxnSpPr>
            <a:cxnSpLocks/>
            <a:stCxn id="220" idx="1"/>
            <a:endCxn id="216" idx="1"/>
          </p:cNvCxnSpPr>
          <p:nvPr/>
        </p:nvCxnSpPr>
        <p:spPr bwMode="auto">
          <a:xfrm>
            <a:off x="6690677" y="4139781"/>
            <a:ext cx="498185" cy="144212"/>
          </a:xfrm>
          <a:prstGeom prst="bentConnector5">
            <a:avLst>
              <a:gd name="adj1" fmla="val 45887"/>
              <a:gd name="adj2" fmla="val 65377"/>
              <a:gd name="adj3" fmla="val 5411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8" name="Elbow Connector 187">
            <a:extLst>
              <a:ext uri="{FF2B5EF4-FFF2-40B4-BE49-F238E27FC236}">
                <a16:creationId xmlns:a16="http://schemas.microsoft.com/office/drawing/2014/main" id="{BBDA9BE1-ED92-D9A3-A969-974F0A40DE7A}"/>
              </a:ext>
            </a:extLst>
          </p:cNvPr>
          <p:cNvCxnSpPr>
            <a:cxnSpLocks/>
          </p:cNvCxnSpPr>
          <p:nvPr/>
        </p:nvCxnSpPr>
        <p:spPr bwMode="auto">
          <a:xfrm>
            <a:off x="4488427" y="2830066"/>
            <a:ext cx="1078079" cy="310153"/>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202" name="Elbow Connector 201">
            <a:extLst>
              <a:ext uri="{FF2B5EF4-FFF2-40B4-BE49-F238E27FC236}">
                <a16:creationId xmlns:a16="http://schemas.microsoft.com/office/drawing/2014/main" id="{3C5AF2C5-8E77-334C-B744-4CD3E34395F0}"/>
              </a:ext>
            </a:extLst>
          </p:cNvPr>
          <p:cNvCxnSpPr>
            <a:cxnSpLocks/>
          </p:cNvCxnSpPr>
          <p:nvPr/>
        </p:nvCxnSpPr>
        <p:spPr bwMode="auto">
          <a:xfrm flipV="1">
            <a:off x="7528444" y="2639297"/>
            <a:ext cx="1844440" cy="586916"/>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grpSp>
        <p:nvGrpSpPr>
          <p:cNvPr id="236" name="Group 235">
            <a:extLst>
              <a:ext uri="{FF2B5EF4-FFF2-40B4-BE49-F238E27FC236}">
                <a16:creationId xmlns:a16="http://schemas.microsoft.com/office/drawing/2014/main" id="{EF2F7BA1-9F54-8F37-E824-390973F0A4F6}"/>
              </a:ext>
            </a:extLst>
          </p:cNvPr>
          <p:cNvGrpSpPr/>
          <p:nvPr/>
        </p:nvGrpSpPr>
        <p:grpSpPr>
          <a:xfrm>
            <a:off x="7105900" y="3714982"/>
            <a:ext cx="1207459" cy="963866"/>
            <a:chOff x="7372205" y="3748817"/>
            <a:chExt cx="1207459" cy="963866"/>
          </a:xfrm>
        </p:grpSpPr>
        <p:grpSp>
          <p:nvGrpSpPr>
            <p:cNvPr id="210" name="Group 209">
              <a:extLst>
                <a:ext uri="{FF2B5EF4-FFF2-40B4-BE49-F238E27FC236}">
                  <a16:creationId xmlns:a16="http://schemas.microsoft.com/office/drawing/2014/main" id="{489A46E3-27AA-A523-5752-F0E9C80C85A0}"/>
                </a:ext>
              </a:extLst>
            </p:cNvPr>
            <p:cNvGrpSpPr/>
            <p:nvPr/>
          </p:nvGrpSpPr>
          <p:grpSpPr>
            <a:xfrm>
              <a:off x="7372205" y="3748817"/>
              <a:ext cx="1168067" cy="915513"/>
              <a:chOff x="6640471" y="2751036"/>
              <a:chExt cx="1389586" cy="902446"/>
            </a:xfrm>
            <a:effectLst>
              <a:outerShdw blurRad="50800" dist="50800" dir="5400000" algn="ctr" rotWithShape="0">
                <a:srgbClr val="000000">
                  <a:alpha val="0"/>
                </a:srgbClr>
              </a:outerShdw>
            </a:effectLst>
          </p:grpSpPr>
          <p:grpSp>
            <p:nvGrpSpPr>
              <p:cNvPr id="211" name="Group 210">
                <a:extLst>
                  <a:ext uri="{FF2B5EF4-FFF2-40B4-BE49-F238E27FC236}">
                    <a16:creationId xmlns:a16="http://schemas.microsoft.com/office/drawing/2014/main" id="{4A9B2CFD-8E07-0EF4-8F09-F37410697421}"/>
                  </a:ext>
                </a:extLst>
              </p:cNvPr>
              <p:cNvGrpSpPr/>
              <p:nvPr/>
            </p:nvGrpSpPr>
            <p:grpSpPr>
              <a:xfrm>
                <a:off x="6640471" y="2751036"/>
                <a:ext cx="1389586" cy="902446"/>
                <a:chOff x="6638715" y="2426837"/>
                <a:chExt cx="1389586" cy="902446"/>
              </a:xfrm>
            </p:grpSpPr>
            <p:sp>
              <p:nvSpPr>
                <p:cNvPr id="216" name="Rectangle 215">
                  <a:extLst>
                    <a:ext uri="{FF2B5EF4-FFF2-40B4-BE49-F238E27FC236}">
                      <a16:creationId xmlns:a16="http://schemas.microsoft.com/office/drawing/2014/main" id="{4F793DE1-88FA-CE66-C324-7E7560DCC557}"/>
                    </a:ext>
                  </a:extLst>
                </p:cNvPr>
                <p:cNvSpPr/>
                <p:nvPr/>
              </p:nvSpPr>
              <p:spPr>
                <a:xfrm>
                  <a:off x="6737410" y="2646170"/>
                  <a:ext cx="1290891" cy="683113"/>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TextBox 216">
                  <a:extLst>
                    <a:ext uri="{FF2B5EF4-FFF2-40B4-BE49-F238E27FC236}">
                      <a16:creationId xmlns:a16="http://schemas.microsoft.com/office/drawing/2014/main" id="{5FFE69C0-B470-C92D-5792-628F00FFDBD8}"/>
                    </a:ext>
                  </a:extLst>
                </p:cNvPr>
                <p:cNvSpPr txBox="1"/>
                <p:nvPr/>
              </p:nvSpPr>
              <p:spPr>
                <a:xfrm>
                  <a:off x="6638715" y="2426837"/>
                  <a:ext cx="1316377" cy="2427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AEW  / WOC </a:t>
                  </a:r>
                </a:p>
              </p:txBody>
            </p:sp>
          </p:grpSp>
          <p:sp>
            <p:nvSpPr>
              <p:cNvPr id="212" name="Rectangle 211">
                <a:extLst>
                  <a:ext uri="{FF2B5EF4-FFF2-40B4-BE49-F238E27FC236}">
                    <a16:creationId xmlns:a16="http://schemas.microsoft.com/office/drawing/2014/main" id="{60DCA518-0495-2AD7-2FB1-ED1921A55523}"/>
                  </a:ext>
                </a:extLst>
              </p:cNvPr>
              <p:cNvSpPr/>
              <p:nvPr/>
            </p:nvSpPr>
            <p:spPr>
              <a:xfrm>
                <a:off x="6805997" y="3479696"/>
                <a:ext cx="802240" cy="13039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KRADOS? </a:t>
                </a:r>
              </a:p>
            </p:txBody>
          </p:sp>
          <p:sp>
            <p:nvSpPr>
              <p:cNvPr id="213" name="Rectangle 212">
                <a:extLst>
                  <a:ext uri="{FF2B5EF4-FFF2-40B4-BE49-F238E27FC236}">
                    <a16:creationId xmlns:a16="http://schemas.microsoft.com/office/drawing/2014/main" id="{5EAAE3E4-9509-1FD2-6E11-6359BE6759AF}"/>
                  </a:ext>
                </a:extLst>
              </p:cNvPr>
              <p:cNvSpPr/>
              <p:nvPr/>
            </p:nvSpPr>
            <p:spPr>
              <a:xfrm>
                <a:off x="6805997" y="3265324"/>
                <a:ext cx="749478" cy="178376"/>
              </a:xfrm>
              <a:prstGeom prst="rect">
                <a:avLst/>
              </a:prstGeom>
              <a:solidFill>
                <a:schemeClr val="accent2">
                  <a:lumMod val="60000"/>
                  <a:lumOff val="4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C2IMERA</a:t>
                </a:r>
              </a:p>
            </p:txBody>
          </p:sp>
          <p:sp>
            <p:nvSpPr>
              <p:cNvPr id="214" name="Rectangle 213">
                <a:extLst>
                  <a:ext uri="{FF2B5EF4-FFF2-40B4-BE49-F238E27FC236}">
                    <a16:creationId xmlns:a16="http://schemas.microsoft.com/office/drawing/2014/main" id="{B126E678-E014-192B-B384-4A892604016D}"/>
                  </a:ext>
                </a:extLst>
              </p:cNvPr>
              <p:cNvSpPr/>
              <p:nvPr/>
            </p:nvSpPr>
            <p:spPr>
              <a:xfrm>
                <a:off x="7399701" y="3046704"/>
                <a:ext cx="546103" cy="193387"/>
              </a:xfrm>
              <a:prstGeom prst="rect">
                <a:avLst/>
              </a:prstGeom>
              <a:solidFill>
                <a:schemeClr val="accent4">
                  <a:lumMod val="60000"/>
                  <a:lumOff val="40000"/>
                </a:schemeClr>
              </a:solidFill>
              <a:ln w="12700">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schemeClr val="tx1"/>
                    </a:solidFill>
                    <a:effectLst/>
                    <a:uLnTx/>
                    <a:uFillTx/>
                    <a:latin typeface="Calibri" panose="020F0502020204030204"/>
                    <a:ea typeface="+mn-ea"/>
                    <a:cs typeface="+mn-cs"/>
                  </a:rPr>
                  <a:t>Widow</a:t>
                </a:r>
              </a:p>
            </p:txBody>
          </p:sp>
          <p:sp>
            <p:nvSpPr>
              <p:cNvPr id="215" name="Rectangle 214">
                <a:extLst>
                  <a:ext uri="{FF2B5EF4-FFF2-40B4-BE49-F238E27FC236}">
                    <a16:creationId xmlns:a16="http://schemas.microsoft.com/office/drawing/2014/main" id="{7F5E37B6-6BD0-443C-630B-D506C2F7AB07}"/>
                  </a:ext>
                </a:extLst>
              </p:cNvPr>
              <p:cNvSpPr/>
              <p:nvPr/>
            </p:nvSpPr>
            <p:spPr>
              <a:xfrm>
                <a:off x="6781569" y="3025392"/>
                <a:ext cx="510827" cy="198172"/>
              </a:xfrm>
              <a:prstGeom prst="rect">
                <a:avLst/>
              </a:prstGeom>
              <a:solidFill>
                <a:schemeClr val="accent4">
                  <a:lumMod val="60000"/>
                  <a:lumOff val="40000"/>
                </a:schemeClr>
              </a:solidFill>
              <a:ln w="12700">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schemeClr val="tx1"/>
                    </a:solidFill>
                    <a:effectLst/>
                    <a:uLnTx/>
                    <a:uFillTx/>
                    <a:latin typeface="Calibri" panose="020F0502020204030204"/>
                    <a:ea typeface="+mn-ea"/>
                    <a:cs typeface="+mn-cs"/>
                  </a:rPr>
                  <a:t>JMPS</a:t>
                </a:r>
              </a:p>
            </p:txBody>
          </p:sp>
        </p:grpSp>
        <p:pic>
          <p:nvPicPr>
            <p:cNvPr id="218" name="Picture 217">
              <a:extLst>
                <a:ext uri="{FF2B5EF4-FFF2-40B4-BE49-F238E27FC236}">
                  <a16:creationId xmlns:a16="http://schemas.microsoft.com/office/drawing/2014/main" id="{5CE74626-87BC-A784-0D30-E0704E5433AC}"/>
                </a:ext>
              </a:extLst>
            </p:cNvPr>
            <p:cNvPicPr>
              <a:picLocks noChangeAspect="1"/>
            </p:cNvPicPr>
            <p:nvPr/>
          </p:nvPicPr>
          <p:blipFill>
            <a:blip r:embed="rId2">
              <a:lum bright="70000" contrast="-70000"/>
            </a:blip>
            <a:stretch>
              <a:fillRect/>
            </a:stretch>
          </p:blipFill>
          <p:spPr>
            <a:xfrm>
              <a:off x="8287999" y="4421018"/>
              <a:ext cx="291665" cy="291665"/>
            </a:xfrm>
            <a:prstGeom prst="rect">
              <a:avLst/>
            </a:prstGeom>
            <a:solidFill>
              <a:schemeClr val="accent2">
                <a:lumMod val="40000"/>
                <a:lumOff val="60000"/>
              </a:schemeClr>
            </a:solidFill>
          </p:spPr>
        </p:pic>
      </p:grpSp>
      <p:sp>
        <p:nvSpPr>
          <p:cNvPr id="220" name="Left-Right Arrow 219">
            <a:extLst>
              <a:ext uri="{FF2B5EF4-FFF2-40B4-BE49-F238E27FC236}">
                <a16:creationId xmlns:a16="http://schemas.microsoft.com/office/drawing/2014/main" id="{0356C6D5-E013-7313-B4ED-A35DE62027A1}"/>
              </a:ext>
            </a:extLst>
          </p:cNvPr>
          <p:cNvSpPr/>
          <p:nvPr/>
        </p:nvSpPr>
        <p:spPr>
          <a:xfrm rot="5400000">
            <a:off x="5969700" y="4069122"/>
            <a:ext cx="1371294" cy="141317"/>
          </a:xfrm>
          <a:prstGeom prst="leftRightArrow">
            <a:avLst/>
          </a:prstGeom>
          <a:solidFill>
            <a:schemeClr val="tx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1" name="Left-Right Arrow 220">
            <a:extLst>
              <a:ext uri="{FF2B5EF4-FFF2-40B4-BE49-F238E27FC236}">
                <a16:creationId xmlns:a16="http://schemas.microsoft.com/office/drawing/2014/main" id="{41880F90-0524-577A-A207-BDBD94B4C638}"/>
              </a:ext>
            </a:extLst>
          </p:cNvPr>
          <p:cNvSpPr/>
          <p:nvPr/>
        </p:nvSpPr>
        <p:spPr>
          <a:xfrm flipV="1">
            <a:off x="1385687" y="4883552"/>
            <a:ext cx="5314985" cy="45719"/>
          </a:xfrm>
          <a:prstGeom prst="leftRightArrow">
            <a:avLst/>
          </a:prstGeom>
          <a:solidFill>
            <a:schemeClr val="tx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4" name="Group 233">
            <a:extLst>
              <a:ext uri="{FF2B5EF4-FFF2-40B4-BE49-F238E27FC236}">
                <a16:creationId xmlns:a16="http://schemas.microsoft.com/office/drawing/2014/main" id="{BF93F8A3-5B6D-4C11-2788-EAAFCC832216}"/>
              </a:ext>
            </a:extLst>
          </p:cNvPr>
          <p:cNvGrpSpPr/>
          <p:nvPr/>
        </p:nvGrpSpPr>
        <p:grpSpPr>
          <a:xfrm>
            <a:off x="4714208" y="4107618"/>
            <a:ext cx="1845707" cy="796302"/>
            <a:chOff x="2487518" y="5249985"/>
            <a:chExt cx="1845707" cy="796302"/>
          </a:xfrm>
        </p:grpSpPr>
        <p:sp>
          <p:nvSpPr>
            <p:cNvPr id="56" name="Left-Right Arrow 55">
              <a:extLst>
                <a:ext uri="{FF2B5EF4-FFF2-40B4-BE49-F238E27FC236}">
                  <a16:creationId xmlns:a16="http://schemas.microsoft.com/office/drawing/2014/main" id="{96686DDA-ACF0-6BA2-CA8B-411CAD2F3C94}"/>
                </a:ext>
              </a:extLst>
            </p:cNvPr>
            <p:cNvSpPr/>
            <p:nvPr/>
          </p:nvSpPr>
          <p:spPr>
            <a:xfrm rot="5400000" flipV="1">
              <a:off x="3062812" y="5906582"/>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6" name="Group 105">
              <a:extLst>
                <a:ext uri="{FF2B5EF4-FFF2-40B4-BE49-F238E27FC236}">
                  <a16:creationId xmlns:a16="http://schemas.microsoft.com/office/drawing/2014/main" id="{4724E92D-A425-C1EA-AD44-6A87DACC450E}"/>
                </a:ext>
              </a:extLst>
            </p:cNvPr>
            <p:cNvGrpSpPr/>
            <p:nvPr/>
          </p:nvGrpSpPr>
          <p:grpSpPr>
            <a:xfrm>
              <a:off x="3706393" y="5426064"/>
              <a:ext cx="626832" cy="307176"/>
              <a:chOff x="2568709" y="4570031"/>
              <a:chExt cx="515495" cy="307176"/>
            </a:xfrm>
          </p:grpSpPr>
          <p:sp>
            <p:nvSpPr>
              <p:cNvPr id="92" name="Rectangle 91">
                <a:extLst>
                  <a:ext uri="{FF2B5EF4-FFF2-40B4-BE49-F238E27FC236}">
                    <a16:creationId xmlns:a16="http://schemas.microsoft.com/office/drawing/2014/main" id="{62FEC950-220C-89CB-ACBF-410E5FBCE4B7}"/>
                  </a:ext>
                </a:extLst>
              </p:cNvPr>
              <p:cNvSpPr/>
              <p:nvPr/>
            </p:nvSpPr>
            <p:spPr>
              <a:xfrm>
                <a:off x="2568709" y="4570031"/>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Rectangle 104">
                <a:extLst>
                  <a:ext uri="{FF2B5EF4-FFF2-40B4-BE49-F238E27FC236}">
                    <a16:creationId xmlns:a16="http://schemas.microsoft.com/office/drawing/2014/main" id="{637E139F-6A23-2DCE-3D66-F45BC1D9AFC5}"/>
                  </a:ext>
                </a:extLst>
              </p:cNvPr>
              <p:cNvSpPr/>
              <p:nvPr/>
            </p:nvSpPr>
            <p:spPr>
              <a:xfrm>
                <a:off x="2571699" y="4737920"/>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26" name="Rectangle 225">
              <a:extLst>
                <a:ext uri="{FF2B5EF4-FFF2-40B4-BE49-F238E27FC236}">
                  <a16:creationId xmlns:a16="http://schemas.microsoft.com/office/drawing/2014/main" id="{C6CF7919-4944-52E1-D010-EA94CFDDA6E2}"/>
                </a:ext>
              </a:extLst>
            </p:cNvPr>
            <p:cNvSpPr/>
            <p:nvPr/>
          </p:nvSpPr>
          <p:spPr>
            <a:xfrm>
              <a:off x="3700956" y="5249985"/>
              <a:ext cx="623197" cy="13928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C2IMERA</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3" name="Group 232">
              <a:extLst>
                <a:ext uri="{FF2B5EF4-FFF2-40B4-BE49-F238E27FC236}">
                  <a16:creationId xmlns:a16="http://schemas.microsoft.com/office/drawing/2014/main" id="{E8D4EA00-2E28-7845-EAC8-5DE7E2AA844E}"/>
                </a:ext>
              </a:extLst>
            </p:cNvPr>
            <p:cNvGrpSpPr/>
            <p:nvPr/>
          </p:nvGrpSpPr>
          <p:grpSpPr>
            <a:xfrm>
              <a:off x="2487518" y="5269430"/>
              <a:ext cx="1364561" cy="666001"/>
              <a:chOff x="2473853" y="5397618"/>
              <a:chExt cx="1364561" cy="666001"/>
            </a:xfrm>
          </p:grpSpPr>
          <p:grpSp>
            <p:nvGrpSpPr>
              <p:cNvPr id="227" name="Group 226">
                <a:extLst>
                  <a:ext uri="{FF2B5EF4-FFF2-40B4-BE49-F238E27FC236}">
                    <a16:creationId xmlns:a16="http://schemas.microsoft.com/office/drawing/2014/main" id="{E0D28FC2-55BF-6925-A735-993CA60F24B4}"/>
                  </a:ext>
                </a:extLst>
              </p:cNvPr>
              <p:cNvGrpSpPr/>
              <p:nvPr/>
            </p:nvGrpSpPr>
            <p:grpSpPr>
              <a:xfrm>
                <a:off x="2473853" y="5397618"/>
                <a:ext cx="1364561" cy="589659"/>
                <a:chOff x="2473853" y="5397618"/>
                <a:chExt cx="1364561" cy="589659"/>
              </a:xfrm>
            </p:grpSpPr>
            <p:sp>
              <p:nvSpPr>
                <p:cNvPr id="52" name="Rectangle 51">
                  <a:extLst>
                    <a:ext uri="{FF2B5EF4-FFF2-40B4-BE49-F238E27FC236}">
                      <a16:creationId xmlns:a16="http://schemas.microsoft.com/office/drawing/2014/main" id="{FB04C762-60FD-073A-E496-53937B534747}"/>
                    </a:ext>
                  </a:extLst>
                </p:cNvPr>
                <p:cNvSpPr/>
                <p:nvPr/>
              </p:nvSpPr>
              <p:spPr bwMode="auto">
                <a:xfrm>
                  <a:off x="2616042" y="5444062"/>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53" name="Rounded Rectangle 82">
                  <a:extLst>
                    <a:ext uri="{FF2B5EF4-FFF2-40B4-BE49-F238E27FC236}">
                      <a16:creationId xmlns:a16="http://schemas.microsoft.com/office/drawing/2014/main" id="{8B38954F-09CE-5DD1-560E-01E2C6496D0A}"/>
                    </a:ext>
                  </a:extLst>
                </p:cNvPr>
                <p:cNvSpPr/>
                <p:nvPr/>
              </p:nvSpPr>
              <p:spPr bwMode="auto">
                <a:xfrm>
                  <a:off x="2634459" y="5485772"/>
                  <a:ext cx="1000740" cy="310555"/>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54" name="TextBox 53">
                  <a:extLst>
                    <a:ext uri="{FF2B5EF4-FFF2-40B4-BE49-F238E27FC236}">
                      <a16:creationId xmlns:a16="http://schemas.microsoft.com/office/drawing/2014/main" id="{D64536A1-E436-A982-0B4B-21205BF398D4}"/>
                    </a:ext>
                  </a:extLst>
                </p:cNvPr>
                <p:cNvSpPr txBox="1"/>
                <p:nvPr/>
              </p:nvSpPr>
              <p:spPr>
                <a:xfrm>
                  <a:off x="2735967" y="5756445"/>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      Squadrons</a:t>
                  </a:r>
                </a:p>
              </p:txBody>
            </p:sp>
            <p:sp>
              <p:nvSpPr>
                <p:cNvPr id="58" name="TextBox 57">
                  <a:extLst>
                    <a:ext uri="{FF2B5EF4-FFF2-40B4-BE49-F238E27FC236}">
                      <a16:creationId xmlns:a16="http://schemas.microsoft.com/office/drawing/2014/main" id="{D8007332-6113-764C-5E55-056A73756C3F}"/>
                    </a:ext>
                  </a:extLst>
                </p:cNvPr>
                <p:cNvSpPr txBox="1"/>
                <p:nvPr/>
              </p:nvSpPr>
              <p:spPr>
                <a:xfrm>
                  <a:off x="2473853" y="5397618"/>
                  <a:ext cx="13645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Fighter WOC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 Sq MPC</a:t>
                  </a:r>
                </a:p>
              </p:txBody>
            </p:sp>
          </p:grpSp>
          <p:pic>
            <p:nvPicPr>
              <p:cNvPr id="55" name="Picture 54">
                <a:extLst>
                  <a:ext uri="{FF2B5EF4-FFF2-40B4-BE49-F238E27FC236}">
                    <a16:creationId xmlns:a16="http://schemas.microsoft.com/office/drawing/2014/main" id="{F080BF71-0A2E-22F8-61DA-CA4570391434}"/>
                  </a:ext>
                </a:extLst>
              </p:cNvPr>
              <p:cNvPicPr>
                <a:picLocks noChangeAspect="1"/>
              </p:cNvPicPr>
              <p:nvPr/>
            </p:nvPicPr>
            <p:blipFill>
              <a:blip r:embed="rId2">
                <a:lum bright="70000" contrast="-70000"/>
              </a:blip>
              <a:stretch>
                <a:fillRect/>
              </a:stretch>
            </p:blipFill>
            <p:spPr>
              <a:xfrm>
                <a:off x="3552686" y="5834149"/>
                <a:ext cx="229470" cy="229470"/>
              </a:xfrm>
              <a:prstGeom prst="rect">
                <a:avLst/>
              </a:prstGeom>
              <a:solidFill>
                <a:schemeClr val="accent2">
                  <a:lumMod val="40000"/>
                  <a:lumOff val="60000"/>
                </a:schemeClr>
              </a:solidFill>
            </p:spPr>
          </p:pic>
        </p:grpSp>
      </p:grpSp>
      <p:cxnSp>
        <p:nvCxnSpPr>
          <p:cNvPr id="239" name="Elbow Connector 238">
            <a:extLst>
              <a:ext uri="{FF2B5EF4-FFF2-40B4-BE49-F238E27FC236}">
                <a16:creationId xmlns:a16="http://schemas.microsoft.com/office/drawing/2014/main" id="{1C89051F-D7D1-8A3E-0A26-86E01473D818}"/>
              </a:ext>
            </a:extLst>
          </p:cNvPr>
          <p:cNvCxnSpPr>
            <a:cxnSpLocks/>
            <a:stCxn id="241" idx="0"/>
            <a:endCxn id="87" idx="2"/>
          </p:cNvCxnSpPr>
          <p:nvPr/>
        </p:nvCxnSpPr>
        <p:spPr bwMode="auto">
          <a:xfrm rot="5400000" flipH="1" flipV="1">
            <a:off x="3506619" y="1424958"/>
            <a:ext cx="210971" cy="3908804"/>
          </a:xfrm>
          <a:prstGeom prst="bentConnector2">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242" name="Elbow Connector 241">
            <a:extLst>
              <a:ext uri="{FF2B5EF4-FFF2-40B4-BE49-F238E27FC236}">
                <a16:creationId xmlns:a16="http://schemas.microsoft.com/office/drawing/2014/main" id="{286B6155-D310-7FD2-5E49-903C1128C593}"/>
              </a:ext>
            </a:extLst>
          </p:cNvPr>
          <p:cNvCxnSpPr>
            <a:cxnSpLocks/>
            <a:stCxn id="240" idx="0"/>
            <a:endCxn id="87" idx="2"/>
          </p:cNvCxnSpPr>
          <p:nvPr/>
        </p:nvCxnSpPr>
        <p:spPr bwMode="auto">
          <a:xfrm rot="5400000" flipH="1" flipV="1">
            <a:off x="4424982" y="2378065"/>
            <a:ext cx="245714" cy="2037333"/>
          </a:xfrm>
          <a:prstGeom prst="bentConnector2">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243" name="Straight Arrow Connector 242">
            <a:extLst>
              <a:ext uri="{FF2B5EF4-FFF2-40B4-BE49-F238E27FC236}">
                <a16:creationId xmlns:a16="http://schemas.microsoft.com/office/drawing/2014/main" id="{7F545D77-B241-A82C-DC21-C2D3C233C912}"/>
              </a:ext>
            </a:extLst>
          </p:cNvPr>
          <p:cNvCxnSpPr>
            <a:cxnSpLocks/>
          </p:cNvCxnSpPr>
          <p:nvPr/>
        </p:nvCxnSpPr>
        <p:spPr>
          <a:xfrm>
            <a:off x="3502798" y="3775745"/>
            <a:ext cx="0" cy="296191"/>
          </a:xfrm>
          <a:prstGeom prst="straightConnector1">
            <a:avLst/>
          </a:prstGeom>
          <a:ln w="158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4" name="Straight Arrow Connector 243">
            <a:extLst>
              <a:ext uri="{FF2B5EF4-FFF2-40B4-BE49-F238E27FC236}">
                <a16:creationId xmlns:a16="http://schemas.microsoft.com/office/drawing/2014/main" id="{955AEC6B-A1B6-E893-9A75-1A8E41C2D80D}"/>
              </a:ext>
            </a:extLst>
          </p:cNvPr>
          <p:cNvCxnSpPr>
            <a:cxnSpLocks/>
            <a:stCxn id="241" idx="2"/>
          </p:cNvCxnSpPr>
          <p:nvPr/>
        </p:nvCxnSpPr>
        <p:spPr>
          <a:xfrm flipH="1">
            <a:off x="1650601" y="3746455"/>
            <a:ext cx="7101" cy="363183"/>
          </a:xfrm>
          <a:prstGeom prst="straightConnector1">
            <a:avLst/>
          </a:prstGeom>
          <a:ln w="158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56" name="Group 255">
            <a:extLst>
              <a:ext uri="{FF2B5EF4-FFF2-40B4-BE49-F238E27FC236}">
                <a16:creationId xmlns:a16="http://schemas.microsoft.com/office/drawing/2014/main" id="{6ADB3181-7EF0-CA62-E9D6-8ECCE07D0488}"/>
              </a:ext>
            </a:extLst>
          </p:cNvPr>
          <p:cNvGrpSpPr/>
          <p:nvPr/>
        </p:nvGrpSpPr>
        <p:grpSpPr>
          <a:xfrm>
            <a:off x="2889340" y="4102559"/>
            <a:ext cx="1888591" cy="803212"/>
            <a:chOff x="2444634" y="5249985"/>
            <a:chExt cx="1888591" cy="803212"/>
          </a:xfrm>
        </p:grpSpPr>
        <p:sp>
          <p:nvSpPr>
            <p:cNvPr id="257" name="Left-Right Arrow 256">
              <a:extLst>
                <a:ext uri="{FF2B5EF4-FFF2-40B4-BE49-F238E27FC236}">
                  <a16:creationId xmlns:a16="http://schemas.microsoft.com/office/drawing/2014/main" id="{3FBA6BA2-16DC-16CB-C55B-E45B40E2744D}"/>
                </a:ext>
              </a:extLst>
            </p:cNvPr>
            <p:cNvSpPr/>
            <p:nvPr/>
          </p:nvSpPr>
          <p:spPr>
            <a:xfrm rot="5400000" flipV="1">
              <a:off x="3149031" y="5913492"/>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8" name="Group 257">
              <a:extLst>
                <a:ext uri="{FF2B5EF4-FFF2-40B4-BE49-F238E27FC236}">
                  <a16:creationId xmlns:a16="http://schemas.microsoft.com/office/drawing/2014/main" id="{9A0DFFEE-7CF6-A4A4-D08B-FF19952190E0}"/>
                </a:ext>
              </a:extLst>
            </p:cNvPr>
            <p:cNvGrpSpPr/>
            <p:nvPr/>
          </p:nvGrpSpPr>
          <p:grpSpPr>
            <a:xfrm>
              <a:off x="3706393" y="5426064"/>
              <a:ext cx="626832" cy="307176"/>
              <a:chOff x="2568709" y="4570031"/>
              <a:chExt cx="515495" cy="307176"/>
            </a:xfrm>
          </p:grpSpPr>
          <p:sp>
            <p:nvSpPr>
              <p:cNvPr id="267" name="Rectangle 266">
                <a:extLst>
                  <a:ext uri="{FF2B5EF4-FFF2-40B4-BE49-F238E27FC236}">
                    <a16:creationId xmlns:a16="http://schemas.microsoft.com/office/drawing/2014/main" id="{3673F48F-41AE-3C48-33CD-25820ED6807D}"/>
                  </a:ext>
                </a:extLst>
              </p:cNvPr>
              <p:cNvSpPr/>
              <p:nvPr/>
            </p:nvSpPr>
            <p:spPr>
              <a:xfrm>
                <a:off x="2568709" y="4570031"/>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Rectangle 267">
                <a:extLst>
                  <a:ext uri="{FF2B5EF4-FFF2-40B4-BE49-F238E27FC236}">
                    <a16:creationId xmlns:a16="http://schemas.microsoft.com/office/drawing/2014/main" id="{DEF00056-5567-D7E5-D21F-DC0A209B0C67}"/>
                  </a:ext>
                </a:extLst>
              </p:cNvPr>
              <p:cNvSpPr/>
              <p:nvPr/>
            </p:nvSpPr>
            <p:spPr>
              <a:xfrm>
                <a:off x="2571699" y="4737920"/>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9" name="Rectangle 258">
              <a:extLst>
                <a:ext uri="{FF2B5EF4-FFF2-40B4-BE49-F238E27FC236}">
                  <a16:creationId xmlns:a16="http://schemas.microsoft.com/office/drawing/2014/main" id="{FADB97B7-CF51-3A0E-7C2F-5B69C36575DC}"/>
                </a:ext>
              </a:extLst>
            </p:cNvPr>
            <p:cNvSpPr/>
            <p:nvPr/>
          </p:nvSpPr>
          <p:spPr>
            <a:xfrm>
              <a:off x="3700956" y="5249985"/>
              <a:ext cx="623197" cy="13928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C2IMERA</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259">
              <a:extLst>
                <a:ext uri="{FF2B5EF4-FFF2-40B4-BE49-F238E27FC236}">
                  <a16:creationId xmlns:a16="http://schemas.microsoft.com/office/drawing/2014/main" id="{24038835-EE79-2DDC-64E9-328DA2802F73}"/>
                </a:ext>
              </a:extLst>
            </p:cNvPr>
            <p:cNvGrpSpPr/>
            <p:nvPr/>
          </p:nvGrpSpPr>
          <p:grpSpPr>
            <a:xfrm>
              <a:off x="2444634" y="5315874"/>
              <a:ext cx="1364561" cy="619557"/>
              <a:chOff x="2430969" y="5444062"/>
              <a:chExt cx="1364561" cy="619557"/>
            </a:xfrm>
          </p:grpSpPr>
          <p:grpSp>
            <p:nvGrpSpPr>
              <p:cNvPr id="261" name="Group 260">
                <a:extLst>
                  <a:ext uri="{FF2B5EF4-FFF2-40B4-BE49-F238E27FC236}">
                    <a16:creationId xmlns:a16="http://schemas.microsoft.com/office/drawing/2014/main" id="{9567D564-E9A8-5897-48E7-090916475249}"/>
                  </a:ext>
                </a:extLst>
              </p:cNvPr>
              <p:cNvGrpSpPr/>
              <p:nvPr/>
            </p:nvGrpSpPr>
            <p:grpSpPr>
              <a:xfrm>
                <a:off x="2430969" y="5444062"/>
                <a:ext cx="1364561" cy="506004"/>
                <a:chOff x="2430969" y="5444062"/>
                <a:chExt cx="1364561" cy="506004"/>
              </a:xfrm>
            </p:grpSpPr>
            <p:sp>
              <p:nvSpPr>
                <p:cNvPr id="263" name="Rectangle 262">
                  <a:extLst>
                    <a:ext uri="{FF2B5EF4-FFF2-40B4-BE49-F238E27FC236}">
                      <a16:creationId xmlns:a16="http://schemas.microsoft.com/office/drawing/2014/main" id="{A93B0A47-183B-9FED-3730-2005F10124CA}"/>
                    </a:ext>
                  </a:extLst>
                </p:cNvPr>
                <p:cNvSpPr/>
                <p:nvPr/>
              </p:nvSpPr>
              <p:spPr bwMode="auto">
                <a:xfrm>
                  <a:off x="2616042" y="5444062"/>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264" name="Rounded Rectangle 82">
                  <a:extLst>
                    <a:ext uri="{FF2B5EF4-FFF2-40B4-BE49-F238E27FC236}">
                      <a16:creationId xmlns:a16="http://schemas.microsoft.com/office/drawing/2014/main" id="{3196F37D-410A-B8F0-A845-0969B0B0AFBD}"/>
                    </a:ext>
                  </a:extLst>
                </p:cNvPr>
                <p:cNvSpPr/>
                <p:nvPr/>
              </p:nvSpPr>
              <p:spPr bwMode="auto">
                <a:xfrm>
                  <a:off x="2634459" y="5485773"/>
                  <a:ext cx="1000740" cy="212898"/>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265" name="TextBox 264">
                  <a:extLst>
                    <a:ext uri="{FF2B5EF4-FFF2-40B4-BE49-F238E27FC236}">
                      <a16:creationId xmlns:a16="http://schemas.microsoft.com/office/drawing/2014/main" id="{57238DFE-6F0F-318A-5C4A-69A8CAF5DB3C}"/>
                    </a:ext>
                  </a:extLst>
                </p:cNvPr>
                <p:cNvSpPr txBox="1"/>
                <p:nvPr/>
              </p:nvSpPr>
              <p:spPr>
                <a:xfrm>
                  <a:off x="2645045" y="5677450"/>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      Squadrons</a:t>
                  </a:r>
                </a:p>
              </p:txBody>
            </p:sp>
            <p:sp>
              <p:nvSpPr>
                <p:cNvPr id="266" name="TextBox 265">
                  <a:extLst>
                    <a:ext uri="{FF2B5EF4-FFF2-40B4-BE49-F238E27FC236}">
                      <a16:creationId xmlns:a16="http://schemas.microsoft.com/office/drawing/2014/main" id="{0398F55B-CAD3-DB2F-5B0B-F6C607F414F0}"/>
                    </a:ext>
                  </a:extLst>
                </p:cNvPr>
                <p:cNvSpPr txBox="1"/>
                <p:nvPr/>
              </p:nvSpPr>
              <p:spPr>
                <a:xfrm>
                  <a:off x="2430969" y="5451605"/>
                  <a:ext cx="13645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Bomber WOC</a:t>
                  </a:r>
                </a:p>
              </p:txBody>
            </p:sp>
          </p:grpSp>
          <p:pic>
            <p:nvPicPr>
              <p:cNvPr id="262" name="Picture 261">
                <a:extLst>
                  <a:ext uri="{FF2B5EF4-FFF2-40B4-BE49-F238E27FC236}">
                    <a16:creationId xmlns:a16="http://schemas.microsoft.com/office/drawing/2014/main" id="{FA66B850-DE89-C617-1229-D178852DFB3D}"/>
                  </a:ext>
                </a:extLst>
              </p:cNvPr>
              <p:cNvPicPr>
                <a:picLocks noChangeAspect="1"/>
              </p:cNvPicPr>
              <p:nvPr/>
            </p:nvPicPr>
            <p:blipFill>
              <a:blip r:embed="rId2">
                <a:lum bright="70000" contrast="-70000"/>
              </a:blip>
              <a:stretch>
                <a:fillRect/>
              </a:stretch>
            </p:blipFill>
            <p:spPr>
              <a:xfrm>
                <a:off x="3552686" y="5834149"/>
                <a:ext cx="229470" cy="229470"/>
              </a:xfrm>
              <a:prstGeom prst="rect">
                <a:avLst/>
              </a:prstGeom>
              <a:solidFill>
                <a:schemeClr val="accent2">
                  <a:lumMod val="40000"/>
                  <a:lumOff val="60000"/>
                </a:schemeClr>
              </a:solidFill>
            </p:spPr>
          </p:pic>
        </p:grpSp>
      </p:grpSp>
      <p:grpSp>
        <p:nvGrpSpPr>
          <p:cNvPr id="269" name="Group 268">
            <a:extLst>
              <a:ext uri="{FF2B5EF4-FFF2-40B4-BE49-F238E27FC236}">
                <a16:creationId xmlns:a16="http://schemas.microsoft.com/office/drawing/2014/main" id="{BA5F107C-0EBF-0AFF-6434-B21A05006012}"/>
              </a:ext>
            </a:extLst>
          </p:cNvPr>
          <p:cNvGrpSpPr/>
          <p:nvPr/>
        </p:nvGrpSpPr>
        <p:grpSpPr>
          <a:xfrm>
            <a:off x="1130353" y="4056592"/>
            <a:ext cx="1876297" cy="851924"/>
            <a:chOff x="2456928" y="5249985"/>
            <a:chExt cx="1876297" cy="774478"/>
          </a:xfrm>
        </p:grpSpPr>
        <p:sp>
          <p:nvSpPr>
            <p:cNvPr id="270" name="Left-Right Arrow 269">
              <a:extLst>
                <a:ext uri="{FF2B5EF4-FFF2-40B4-BE49-F238E27FC236}">
                  <a16:creationId xmlns:a16="http://schemas.microsoft.com/office/drawing/2014/main" id="{91F4C330-7E63-831F-86B6-740C1F319CFF}"/>
                </a:ext>
              </a:extLst>
            </p:cNvPr>
            <p:cNvSpPr/>
            <p:nvPr/>
          </p:nvSpPr>
          <p:spPr>
            <a:xfrm rot="5400000" flipV="1">
              <a:off x="3149031" y="5884758"/>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1" name="Group 270">
              <a:extLst>
                <a:ext uri="{FF2B5EF4-FFF2-40B4-BE49-F238E27FC236}">
                  <a16:creationId xmlns:a16="http://schemas.microsoft.com/office/drawing/2014/main" id="{A9D9EEEF-FDD7-DD9E-22E7-6501BEC53197}"/>
                </a:ext>
              </a:extLst>
            </p:cNvPr>
            <p:cNvGrpSpPr/>
            <p:nvPr/>
          </p:nvGrpSpPr>
          <p:grpSpPr>
            <a:xfrm>
              <a:off x="3706393" y="5426064"/>
              <a:ext cx="626832" cy="307176"/>
              <a:chOff x="2568709" y="4570031"/>
              <a:chExt cx="515495" cy="307176"/>
            </a:xfrm>
          </p:grpSpPr>
          <p:sp>
            <p:nvSpPr>
              <p:cNvPr id="280" name="Rectangle 279">
                <a:extLst>
                  <a:ext uri="{FF2B5EF4-FFF2-40B4-BE49-F238E27FC236}">
                    <a16:creationId xmlns:a16="http://schemas.microsoft.com/office/drawing/2014/main" id="{5A7BC70A-2BB0-92D7-7AFB-E18C1BA79A1D}"/>
                  </a:ext>
                </a:extLst>
              </p:cNvPr>
              <p:cNvSpPr/>
              <p:nvPr/>
            </p:nvSpPr>
            <p:spPr>
              <a:xfrm>
                <a:off x="2568709" y="4570031"/>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1" name="Rectangle 280">
                <a:extLst>
                  <a:ext uri="{FF2B5EF4-FFF2-40B4-BE49-F238E27FC236}">
                    <a16:creationId xmlns:a16="http://schemas.microsoft.com/office/drawing/2014/main" id="{8AFAF2B3-56E6-7CB4-A82B-8203874B4385}"/>
                  </a:ext>
                </a:extLst>
              </p:cNvPr>
              <p:cNvSpPr/>
              <p:nvPr/>
            </p:nvSpPr>
            <p:spPr>
              <a:xfrm>
                <a:off x="2571699" y="4737920"/>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72" name="Rectangle 271">
              <a:extLst>
                <a:ext uri="{FF2B5EF4-FFF2-40B4-BE49-F238E27FC236}">
                  <a16:creationId xmlns:a16="http://schemas.microsoft.com/office/drawing/2014/main" id="{7A3AE5FA-38C9-A36F-A969-9AF7CD8A0DF4}"/>
                </a:ext>
              </a:extLst>
            </p:cNvPr>
            <p:cNvSpPr/>
            <p:nvPr/>
          </p:nvSpPr>
          <p:spPr>
            <a:xfrm>
              <a:off x="3700956" y="5249985"/>
              <a:ext cx="623197" cy="13928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C2IMERA</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73" name="Group 272">
              <a:extLst>
                <a:ext uri="{FF2B5EF4-FFF2-40B4-BE49-F238E27FC236}">
                  <a16:creationId xmlns:a16="http://schemas.microsoft.com/office/drawing/2014/main" id="{620F2ED9-ABFE-5D18-78ED-FBC131EE7C9F}"/>
                </a:ext>
              </a:extLst>
            </p:cNvPr>
            <p:cNvGrpSpPr/>
            <p:nvPr/>
          </p:nvGrpSpPr>
          <p:grpSpPr>
            <a:xfrm>
              <a:off x="2456928" y="5315874"/>
              <a:ext cx="1364561" cy="619557"/>
              <a:chOff x="2443263" y="5444062"/>
              <a:chExt cx="1364561" cy="619557"/>
            </a:xfrm>
          </p:grpSpPr>
          <p:grpSp>
            <p:nvGrpSpPr>
              <p:cNvPr id="274" name="Group 273">
                <a:extLst>
                  <a:ext uri="{FF2B5EF4-FFF2-40B4-BE49-F238E27FC236}">
                    <a16:creationId xmlns:a16="http://schemas.microsoft.com/office/drawing/2014/main" id="{57CD095F-FFD3-44AE-BE90-BCC7BC8A2035}"/>
                  </a:ext>
                </a:extLst>
              </p:cNvPr>
              <p:cNvGrpSpPr/>
              <p:nvPr/>
            </p:nvGrpSpPr>
            <p:grpSpPr>
              <a:xfrm>
                <a:off x="2443263" y="5444062"/>
                <a:ext cx="1364561" cy="506004"/>
                <a:chOff x="2443263" y="5444062"/>
                <a:chExt cx="1364561" cy="506004"/>
              </a:xfrm>
            </p:grpSpPr>
            <p:sp>
              <p:nvSpPr>
                <p:cNvPr id="276" name="Rectangle 275">
                  <a:extLst>
                    <a:ext uri="{FF2B5EF4-FFF2-40B4-BE49-F238E27FC236}">
                      <a16:creationId xmlns:a16="http://schemas.microsoft.com/office/drawing/2014/main" id="{F6C0AE16-046B-E8D4-D194-B3E5668A6CF2}"/>
                    </a:ext>
                  </a:extLst>
                </p:cNvPr>
                <p:cNvSpPr/>
                <p:nvPr/>
              </p:nvSpPr>
              <p:spPr bwMode="auto">
                <a:xfrm>
                  <a:off x="2616042" y="5444062"/>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277" name="Rounded Rectangle 82">
                  <a:extLst>
                    <a:ext uri="{FF2B5EF4-FFF2-40B4-BE49-F238E27FC236}">
                      <a16:creationId xmlns:a16="http://schemas.microsoft.com/office/drawing/2014/main" id="{82F4134A-79C0-187D-0427-AD8AEEFD0CCC}"/>
                    </a:ext>
                  </a:extLst>
                </p:cNvPr>
                <p:cNvSpPr/>
                <p:nvPr/>
              </p:nvSpPr>
              <p:spPr bwMode="auto">
                <a:xfrm>
                  <a:off x="2634459" y="5485773"/>
                  <a:ext cx="1000740" cy="212898"/>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278" name="TextBox 277">
                  <a:extLst>
                    <a:ext uri="{FF2B5EF4-FFF2-40B4-BE49-F238E27FC236}">
                      <a16:creationId xmlns:a16="http://schemas.microsoft.com/office/drawing/2014/main" id="{DDDF5632-221D-8722-A29E-A5B857CD1C9A}"/>
                    </a:ext>
                  </a:extLst>
                </p:cNvPr>
                <p:cNvSpPr txBox="1"/>
                <p:nvPr/>
              </p:nvSpPr>
              <p:spPr>
                <a:xfrm>
                  <a:off x="2645045" y="5677450"/>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      Squadrons</a:t>
                  </a:r>
                </a:p>
              </p:txBody>
            </p:sp>
            <p:sp>
              <p:nvSpPr>
                <p:cNvPr id="279" name="TextBox 278">
                  <a:extLst>
                    <a:ext uri="{FF2B5EF4-FFF2-40B4-BE49-F238E27FC236}">
                      <a16:creationId xmlns:a16="http://schemas.microsoft.com/office/drawing/2014/main" id="{1B4E4319-5135-1E3C-5474-9419A28CA0D5}"/>
                    </a:ext>
                  </a:extLst>
                </p:cNvPr>
                <p:cNvSpPr txBox="1"/>
                <p:nvPr/>
              </p:nvSpPr>
              <p:spPr>
                <a:xfrm>
                  <a:off x="2443263" y="5463489"/>
                  <a:ext cx="1364561" cy="2238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AMC  / Tankers</a:t>
                  </a:r>
                </a:p>
              </p:txBody>
            </p:sp>
          </p:grpSp>
          <p:pic>
            <p:nvPicPr>
              <p:cNvPr id="275" name="Picture 274">
                <a:extLst>
                  <a:ext uri="{FF2B5EF4-FFF2-40B4-BE49-F238E27FC236}">
                    <a16:creationId xmlns:a16="http://schemas.microsoft.com/office/drawing/2014/main" id="{0392D5BB-1F3B-8B97-3437-FD8D6303B4A0}"/>
                  </a:ext>
                </a:extLst>
              </p:cNvPr>
              <p:cNvPicPr>
                <a:picLocks noChangeAspect="1"/>
              </p:cNvPicPr>
              <p:nvPr/>
            </p:nvPicPr>
            <p:blipFill>
              <a:blip r:embed="rId2">
                <a:lum bright="70000" contrast="-70000"/>
              </a:blip>
              <a:stretch>
                <a:fillRect/>
              </a:stretch>
            </p:blipFill>
            <p:spPr>
              <a:xfrm>
                <a:off x="3552686" y="5834149"/>
                <a:ext cx="229470" cy="229470"/>
              </a:xfrm>
              <a:prstGeom prst="rect">
                <a:avLst/>
              </a:prstGeom>
              <a:solidFill>
                <a:schemeClr val="accent2">
                  <a:lumMod val="40000"/>
                  <a:lumOff val="60000"/>
                </a:schemeClr>
              </a:solidFill>
            </p:spPr>
          </p:pic>
        </p:grpSp>
      </p:grpSp>
      <p:sp>
        <p:nvSpPr>
          <p:cNvPr id="292" name="Google Shape;2189;p226">
            <a:extLst>
              <a:ext uri="{FF2B5EF4-FFF2-40B4-BE49-F238E27FC236}">
                <a16:creationId xmlns:a16="http://schemas.microsoft.com/office/drawing/2014/main" id="{8A0A8DEF-941E-6CDE-4B27-F2BAB9553994}"/>
              </a:ext>
            </a:extLst>
          </p:cNvPr>
          <p:cNvSpPr txBox="1">
            <a:spLocks/>
          </p:cNvSpPr>
          <p:nvPr/>
        </p:nvSpPr>
        <p:spPr>
          <a:xfrm>
            <a:off x="112733" y="412524"/>
            <a:ext cx="4249396" cy="979249"/>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300"/>
              <a:buFont typeface="Saira Semi Condensed"/>
              <a:buNone/>
              <a:defRPr sz="3067" b="1" i="1" kern="1200">
                <a:solidFill>
                  <a:srgbClr val="002060"/>
                </a:solidFill>
                <a:latin typeface="Saira Semi Condensed"/>
                <a:ea typeface="Saira Semi Condensed"/>
                <a:cs typeface="Saira Semi Condensed"/>
                <a:sym typeface="Saira Semi Condensed"/>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a:pPr>
              <a:buClr>
                <a:schemeClr val="dk1"/>
              </a:buClr>
              <a:buSzPts val="990"/>
            </a:pPr>
            <a:r>
              <a:rPr lang="en-US" sz="3000" dirty="0"/>
              <a:t>Planning FrOB</a:t>
            </a:r>
          </a:p>
          <a:p>
            <a:pPr>
              <a:buClr>
                <a:schemeClr val="dk1"/>
              </a:buClr>
              <a:buSzPts val="990"/>
            </a:pPr>
            <a:r>
              <a:rPr lang="en-US" sz="2400" dirty="0"/>
              <a:t>General Flow </a:t>
            </a:r>
          </a:p>
        </p:txBody>
      </p:sp>
      <p:grpSp>
        <p:nvGrpSpPr>
          <p:cNvPr id="300" name="Group 299">
            <a:extLst>
              <a:ext uri="{FF2B5EF4-FFF2-40B4-BE49-F238E27FC236}">
                <a16:creationId xmlns:a16="http://schemas.microsoft.com/office/drawing/2014/main" id="{FE063DE3-1A78-6934-784D-630E9A7BE3E9}"/>
              </a:ext>
            </a:extLst>
          </p:cNvPr>
          <p:cNvGrpSpPr/>
          <p:nvPr/>
        </p:nvGrpSpPr>
        <p:grpSpPr>
          <a:xfrm>
            <a:off x="42892" y="6179037"/>
            <a:ext cx="1106473" cy="668793"/>
            <a:chOff x="4401293" y="5647483"/>
            <a:chExt cx="1106473" cy="668793"/>
          </a:xfrm>
        </p:grpSpPr>
        <p:grpSp>
          <p:nvGrpSpPr>
            <p:cNvPr id="301" name="Group 300">
              <a:extLst>
                <a:ext uri="{FF2B5EF4-FFF2-40B4-BE49-F238E27FC236}">
                  <a16:creationId xmlns:a16="http://schemas.microsoft.com/office/drawing/2014/main" id="{414F855D-C38A-F586-EA22-1A1E7C5E3399}"/>
                </a:ext>
              </a:extLst>
            </p:cNvPr>
            <p:cNvGrpSpPr/>
            <p:nvPr/>
          </p:nvGrpSpPr>
          <p:grpSpPr>
            <a:xfrm>
              <a:off x="4593565" y="5912237"/>
              <a:ext cx="512505" cy="327632"/>
              <a:chOff x="2568709" y="4570031"/>
              <a:chExt cx="512505" cy="327632"/>
            </a:xfrm>
            <a:solidFill>
              <a:schemeClr val="accent4">
                <a:lumMod val="60000"/>
                <a:lumOff val="40000"/>
              </a:schemeClr>
            </a:solidFill>
          </p:grpSpPr>
          <p:sp>
            <p:nvSpPr>
              <p:cNvPr id="303" name="Rectangle 302">
                <a:extLst>
                  <a:ext uri="{FF2B5EF4-FFF2-40B4-BE49-F238E27FC236}">
                    <a16:creationId xmlns:a16="http://schemas.microsoft.com/office/drawing/2014/main" id="{EA57C9E6-98D0-3968-84AA-D1BD201674CD}"/>
                  </a:ext>
                </a:extLst>
              </p:cNvPr>
              <p:cNvSpPr/>
              <p:nvPr/>
            </p:nvSpPr>
            <p:spPr>
              <a:xfrm>
                <a:off x="2568709" y="4570031"/>
                <a:ext cx="512505" cy="139287"/>
              </a:xfrm>
              <a:prstGeom prst="rect">
                <a:avLst/>
              </a:prstGeom>
              <a:grpFill/>
              <a:ln w="12700">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4" name="Rectangle 303">
                <a:extLst>
                  <a:ext uri="{FF2B5EF4-FFF2-40B4-BE49-F238E27FC236}">
                    <a16:creationId xmlns:a16="http://schemas.microsoft.com/office/drawing/2014/main" id="{1203989D-0EED-690E-04F9-1D55A3B3D31D}"/>
                  </a:ext>
                </a:extLst>
              </p:cNvPr>
              <p:cNvSpPr/>
              <p:nvPr/>
            </p:nvSpPr>
            <p:spPr>
              <a:xfrm>
                <a:off x="2568709" y="4758376"/>
                <a:ext cx="512505" cy="139287"/>
              </a:xfrm>
              <a:prstGeom prst="rect">
                <a:avLst/>
              </a:prstGeom>
              <a:grpFill/>
              <a:ln w="12700">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02" name="Rectangle 301">
              <a:extLst>
                <a:ext uri="{FF2B5EF4-FFF2-40B4-BE49-F238E27FC236}">
                  <a16:creationId xmlns:a16="http://schemas.microsoft.com/office/drawing/2014/main" id="{F34FDBF3-E968-9034-8A00-E86BA8640BEE}"/>
                </a:ext>
              </a:extLst>
            </p:cNvPr>
            <p:cNvSpPr/>
            <p:nvPr/>
          </p:nvSpPr>
          <p:spPr>
            <a:xfrm>
              <a:off x="4401293" y="5647483"/>
              <a:ext cx="1106473" cy="668793"/>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Possible FrOB Apps</a:t>
              </a:r>
            </a:p>
          </p:txBody>
        </p:sp>
      </p:grpSp>
      <p:cxnSp>
        <p:nvCxnSpPr>
          <p:cNvPr id="306" name="Straight Connector 305">
            <a:extLst>
              <a:ext uri="{FF2B5EF4-FFF2-40B4-BE49-F238E27FC236}">
                <a16:creationId xmlns:a16="http://schemas.microsoft.com/office/drawing/2014/main" id="{A6748E41-AE1F-2860-4E7F-2D73129A0386}"/>
              </a:ext>
            </a:extLst>
          </p:cNvPr>
          <p:cNvCxnSpPr>
            <a:cxnSpLocks/>
          </p:cNvCxnSpPr>
          <p:nvPr/>
        </p:nvCxnSpPr>
        <p:spPr>
          <a:xfrm flipH="1">
            <a:off x="1472075" y="443869"/>
            <a:ext cx="21204" cy="3628067"/>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CBA89872-8C7E-593A-3864-6B423838B4FE}"/>
              </a:ext>
            </a:extLst>
          </p:cNvPr>
          <p:cNvCxnSpPr>
            <a:cxnSpLocks/>
          </p:cNvCxnSpPr>
          <p:nvPr/>
        </p:nvCxnSpPr>
        <p:spPr>
          <a:xfrm flipH="1">
            <a:off x="3346045" y="411601"/>
            <a:ext cx="23998" cy="3732532"/>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240" name="TextBox 239">
            <a:extLst>
              <a:ext uri="{FF2B5EF4-FFF2-40B4-BE49-F238E27FC236}">
                <a16:creationId xmlns:a16="http://schemas.microsoft.com/office/drawing/2014/main" id="{4F2D9C0E-2E63-ED30-01A3-62F9F3BED653}"/>
              </a:ext>
            </a:extLst>
          </p:cNvPr>
          <p:cNvSpPr txBox="1"/>
          <p:nvPr/>
        </p:nvSpPr>
        <p:spPr>
          <a:xfrm>
            <a:off x="3125922" y="3519588"/>
            <a:ext cx="806501" cy="261610"/>
          </a:xfrm>
          <a:prstGeom prst="rect">
            <a:avLst/>
          </a:prstGeom>
          <a:solidFill>
            <a:schemeClr val="bg1"/>
          </a:solidFill>
          <a:ln w="31750">
            <a:solidFill>
              <a:schemeClr val="accent5">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608</a:t>
            </a:r>
            <a:r>
              <a:rPr kumimoji="0" lang="en-US" sz="1100" b="1" i="0" u="none" strike="noStrike" kern="1200" cap="none" spc="0" normalizeH="0" baseline="30000" noProof="0" dirty="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AOC</a:t>
            </a:r>
          </a:p>
        </p:txBody>
      </p:sp>
      <p:sp>
        <p:nvSpPr>
          <p:cNvPr id="241" name="TextBox 240">
            <a:extLst>
              <a:ext uri="{FF2B5EF4-FFF2-40B4-BE49-F238E27FC236}">
                <a16:creationId xmlns:a16="http://schemas.microsoft.com/office/drawing/2014/main" id="{C84FFF50-11A9-A858-2F17-65B19AB7E922}"/>
              </a:ext>
            </a:extLst>
          </p:cNvPr>
          <p:cNvSpPr txBox="1"/>
          <p:nvPr/>
        </p:nvSpPr>
        <p:spPr>
          <a:xfrm>
            <a:off x="1223177" y="3484845"/>
            <a:ext cx="869050" cy="261610"/>
          </a:xfrm>
          <a:prstGeom prst="rect">
            <a:avLst/>
          </a:prstGeom>
          <a:solidFill>
            <a:schemeClr val="bg1"/>
          </a:solidFill>
          <a:ln w="31750">
            <a:solidFill>
              <a:schemeClr val="accent5">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618</a:t>
            </a:r>
            <a:r>
              <a:rPr kumimoji="0" lang="en-US" sz="1100" b="1" i="0" u="none" strike="noStrike" kern="1200" cap="none" spc="0" normalizeH="0" baseline="30000" noProof="0" dirty="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AOC</a:t>
            </a:r>
          </a:p>
        </p:txBody>
      </p:sp>
      <p:cxnSp>
        <p:nvCxnSpPr>
          <p:cNvPr id="312" name="Straight Connector 311">
            <a:extLst>
              <a:ext uri="{FF2B5EF4-FFF2-40B4-BE49-F238E27FC236}">
                <a16:creationId xmlns:a16="http://schemas.microsoft.com/office/drawing/2014/main" id="{3EC4F16B-4CC1-CCB2-9C3C-21F60E43DC86}"/>
              </a:ext>
            </a:extLst>
          </p:cNvPr>
          <p:cNvCxnSpPr>
            <a:cxnSpLocks/>
            <a:stCxn id="62" idx="0"/>
          </p:cNvCxnSpPr>
          <p:nvPr/>
        </p:nvCxnSpPr>
        <p:spPr>
          <a:xfrm flipH="1">
            <a:off x="5129718" y="485712"/>
            <a:ext cx="5958" cy="3658421"/>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F2B33FC3-E6F4-5E95-D4E9-1B14B5BD6D5C}"/>
              </a:ext>
            </a:extLst>
          </p:cNvPr>
          <p:cNvSpPr/>
          <p:nvPr/>
        </p:nvSpPr>
        <p:spPr>
          <a:xfrm>
            <a:off x="4680970" y="485712"/>
            <a:ext cx="909411" cy="159614"/>
          </a:xfrm>
          <a:prstGeom prst="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Pre-MAAP</a:t>
            </a:r>
            <a:r>
              <a:rPr lang="en-US" sz="1100" dirty="0"/>
              <a:t> </a:t>
            </a:r>
          </a:p>
        </p:txBody>
      </p:sp>
      <p:pic>
        <p:nvPicPr>
          <p:cNvPr id="315" name="Picture 314">
            <a:extLst>
              <a:ext uri="{FF2B5EF4-FFF2-40B4-BE49-F238E27FC236}">
                <a16:creationId xmlns:a16="http://schemas.microsoft.com/office/drawing/2014/main" id="{6D558829-85BB-8392-A8C5-3614CC104CE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20406" y="4606374"/>
            <a:ext cx="381021" cy="381021"/>
          </a:xfrm>
          <a:prstGeom prst="rect">
            <a:avLst/>
          </a:prstGeom>
        </p:spPr>
      </p:pic>
      <p:cxnSp>
        <p:nvCxnSpPr>
          <p:cNvPr id="328" name="Straight Arrow Connector 327">
            <a:extLst>
              <a:ext uri="{FF2B5EF4-FFF2-40B4-BE49-F238E27FC236}">
                <a16:creationId xmlns:a16="http://schemas.microsoft.com/office/drawing/2014/main" id="{53F030FD-37A5-C9DA-2467-2EFF7B327C4A}"/>
              </a:ext>
            </a:extLst>
          </p:cNvPr>
          <p:cNvCxnSpPr>
            <a:cxnSpLocks/>
          </p:cNvCxnSpPr>
          <p:nvPr/>
        </p:nvCxnSpPr>
        <p:spPr>
          <a:xfrm>
            <a:off x="9410778" y="2740729"/>
            <a:ext cx="919183" cy="1503777"/>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sp>
        <p:nvSpPr>
          <p:cNvPr id="329" name="Flowchart: Document 86">
            <a:extLst>
              <a:ext uri="{FF2B5EF4-FFF2-40B4-BE49-F238E27FC236}">
                <a16:creationId xmlns:a16="http://schemas.microsoft.com/office/drawing/2014/main" id="{CB4743F0-2A13-A4C0-3A93-21DDD2D58977}"/>
              </a:ext>
            </a:extLst>
          </p:cNvPr>
          <p:cNvSpPr/>
          <p:nvPr/>
        </p:nvSpPr>
        <p:spPr>
          <a:xfrm>
            <a:off x="796121" y="5129099"/>
            <a:ext cx="537756" cy="660532"/>
          </a:xfrm>
          <a:prstGeom prst="flowChartDocument">
            <a:avLst/>
          </a:prstGeom>
          <a:solidFill>
            <a:schemeClr val="accent4">
              <a:lumMod val="20000"/>
              <a:lumOff val="8000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700" dirty="0">
              <a:solidFill>
                <a:schemeClr val="tx1"/>
              </a:solidFill>
            </a:endParaRPr>
          </a:p>
          <a:p>
            <a:r>
              <a:rPr lang="en-US" sz="700" b="1" dirty="0">
                <a:solidFill>
                  <a:schemeClr val="tx1"/>
                </a:solidFill>
              </a:rPr>
              <a:t>New App / Data </a:t>
            </a:r>
          </a:p>
          <a:p>
            <a:endParaRPr lang="en-US" sz="800" dirty="0">
              <a:solidFill>
                <a:schemeClr val="tx1"/>
              </a:solidFill>
            </a:endParaRPr>
          </a:p>
        </p:txBody>
      </p:sp>
      <p:sp>
        <p:nvSpPr>
          <p:cNvPr id="330" name="Flowchart: Document 86">
            <a:extLst>
              <a:ext uri="{FF2B5EF4-FFF2-40B4-BE49-F238E27FC236}">
                <a16:creationId xmlns:a16="http://schemas.microsoft.com/office/drawing/2014/main" id="{3D0DB330-C485-769C-D123-689C1D5942FD}"/>
              </a:ext>
            </a:extLst>
          </p:cNvPr>
          <p:cNvSpPr/>
          <p:nvPr/>
        </p:nvSpPr>
        <p:spPr>
          <a:xfrm>
            <a:off x="4515480" y="5346109"/>
            <a:ext cx="714375" cy="1143000"/>
          </a:xfrm>
          <a:prstGeom prst="flowChartDocumen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800" dirty="0">
              <a:solidFill>
                <a:schemeClr val="tx1"/>
              </a:solidFill>
            </a:endParaRPr>
          </a:p>
          <a:p>
            <a:r>
              <a:rPr lang="en-US" sz="800" dirty="0" err="1">
                <a:solidFill>
                  <a:schemeClr val="tx1"/>
                </a:solidFill>
              </a:rPr>
              <a:t>Df</a:t>
            </a:r>
            <a:r>
              <a:rPr lang="en-US" sz="800" dirty="0">
                <a:solidFill>
                  <a:schemeClr val="tx1"/>
                </a:solidFill>
              </a:rPr>
              <a:t> -1</a:t>
            </a:r>
          </a:p>
          <a:p>
            <a:r>
              <a:rPr lang="en-US" sz="800" dirty="0">
                <a:solidFill>
                  <a:schemeClr val="tx1"/>
                </a:solidFill>
              </a:rPr>
              <a:t>Df-2</a:t>
            </a:r>
          </a:p>
          <a:p>
            <a:r>
              <a:rPr lang="en-US" sz="800" dirty="0">
                <a:solidFill>
                  <a:schemeClr val="tx1"/>
                </a:solidFill>
              </a:rPr>
              <a:t>Df-3</a:t>
            </a:r>
          </a:p>
          <a:p>
            <a:r>
              <a:rPr lang="en-US" sz="800" dirty="0">
                <a:solidFill>
                  <a:schemeClr val="tx1"/>
                </a:solidFill>
              </a:rPr>
              <a:t>Df-4</a:t>
            </a:r>
          </a:p>
          <a:p>
            <a:r>
              <a:rPr lang="en-US" sz="800" dirty="0">
                <a:solidFill>
                  <a:schemeClr val="tx1"/>
                </a:solidFill>
              </a:rPr>
              <a:t>Df-5</a:t>
            </a:r>
          </a:p>
          <a:p>
            <a:r>
              <a:rPr lang="en-US" sz="800" dirty="0">
                <a:solidFill>
                  <a:schemeClr val="tx1"/>
                </a:solidFill>
              </a:rPr>
              <a:t>Df-6</a:t>
            </a:r>
          </a:p>
          <a:p>
            <a:r>
              <a:rPr lang="en-US" sz="800" dirty="0" err="1">
                <a:solidFill>
                  <a:schemeClr val="tx1"/>
                </a:solidFill>
              </a:rPr>
              <a:t>Df</a:t>
            </a:r>
            <a:r>
              <a:rPr lang="en-US" sz="800" dirty="0">
                <a:solidFill>
                  <a:schemeClr val="tx1"/>
                </a:solidFill>
              </a:rPr>
              <a:t>-n</a:t>
            </a:r>
          </a:p>
          <a:p>
            <a:endParaRPr lang="en-US" sz="800" dirty="0">
              <a:solidFill>
                <a:schemeClr val="tx1"/>
              </a:solidFill>
            </a:endParaRPr>
          </a:p>
        </p:txBody>
      </p:sp>
      <p:sp>
        <p:nvSpPr>
          <p:cNvPr id="331" name="Flowchart: Document 86">
            <a:extLst>
              <a:ext uri="{FF2B5EF4-FFF2-40B4-BE49-F238E27FC236}">
                <a16:creationId xmlns:a16="http://schemas.microsoft.com/office/drawing/2014/main" id="{09D4209B-AB94-9FC9-7C68-E20C61639DD1}"/>
              </a:ext>
            </a:extLst>
          </p:cNvPr>
          <p:cNvSpPr/>
          <p:nvPr/>
        </p:nvSpPr>
        <p:spPr>
          <a:xfrm>
            <a:off x="4067227" y="5126701"/>
            <a:ext cx="387550" cy="660532"/>
          </a:xfrm>
          <a:prstGeom prst="flowChartDocument">
            <a:avLst/>
          </a:prstGeom>
          <a:solidFill>
            <a:schemeClr val="accent4">
              <a:lumMod val="20000"/>
              <a:lumOff val="8000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700" dirty="0">
              <a:solidFill>
                <a:schemeClr val="tx1"/>
              </a:solidFill>
            </a:endParaRPr>
          </a:p>
          <a:p>
            <a:r>
              <a:rPr lang="en-US" sz="700" b="1" dirty="0">
                <a:solidFill>
                  <a:schemeClr val="tx1"/>
                </a:solidFill>
              </a:rPr>
              <a:t>NEW APP</a:t>
            </a:r>
          </a:p>
          <a:p>
            <a:endParaRPr lang="en-US" sz="800" dirty="0">
              <a:solidFill>
                <a:schemeClr val="tx1"/>
              </a:solidFill>
            </a:endParaRPr>
          </a:p>
        </p:txBody>
      </p:sp>
      <p:sp>
        <p:nvSpPr>
          <p:cNvPr id="332" name="U-Turn Arrow 331">
            <a:extLst>
              <a:ext uri="{FF2B5EF4-FFF2-40B4-BE49-F238E27FC236}">
                <a16:creationId xmlns:a16="http://schemas.microsoft.com/office/drawing/2014/main" id="{EF06243E-91B3-1A4A-0802-08C16AC739FF}"/>
              </a:ext>
            </a:extLst>
          </p:cNvPr>
          <p:cNvSpPr/>
          <p:nvPr/>
        </p:nvSpPr>
        <p:spPr>
          <a:xfrm rot="16200000">
            <a:off x="78246" y="3501219"/>
            <a:ext cx="2346229" cy="548424"/>
          </a:xfrm>
          <a:prstGeom prst="uturnArrow">
            <a:avLst>
              <a:gd name="adj1" fmla="val 14913"/>
              <a:gd name="adj2" fmla="val 25000"/>
              <a:gd name="adj3" fmla="val 23555"/>
              <a:gd name="adj4" fmla="val 36186"/>
              <a:gd name="adj5" fmla="val 7448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4" name="Flowchart: Document 86">
            <a:extLst>
              <a:ext uri="{FF2B5EF4-FFF2-40B4-BE49-F238E27FC236}">
                <a16:creationId xmlns:a16="http://schemas.microsoft.com/office/drawing/2014/main" id="{67E153ED-1F8C-884B-33E0-7A223714B336}"/>
              </a:ext>
            </a:extLst>
          </p:cNvPr>
          <p:cNvSpPr/>
          <p:nvPr/>
        </p:nvSpPr>
        <p:spPr>
          <a:xfrm>
            <a:off x="7991703" y="5310508"/>
            <a:ext cx="714375" cy="1143000"/>
          </a:xfrm>
          <a:prstGeom prst="flowChartDocumen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800" dirty="0">
              <a:solidFill>
                <a:schemeClr val="tx1"/>
              </a:solidFill>
            </a:endParaRPr>
          </a:p>
          <a:p>
            <a:r>
              <a:rPr lang="en-US" sz="800" dirty="0" err="1">
                <a:solidFill>
                  <a:schemeClr val="tx1"/>
                </a:solidFill>
              </a:rPr>
              <a:t>Df</a:t>
            </a:r>
            <a:r>
              <a:rPr lang="en-US" sz="800" dirty="0">
                <a:solidFill>
                  <a:schemeClr val="tx1"/>
                </a:solidFill>
              </a:rPr>
              <a:t> -1</a:t>
            </a:r>
          </a:p>
          <a:p>
            <a:r>
              <a:rPr lang="en-US" sz="800" dirty="0">
                <a:solidFill>
                  <a:schemeClr val="tx1"/>
                </a:solidFill>
              </a:rPr>
              <a:t>Df-2</a:t>
            </a:r>
          </a:p>
          <a:p>
            <a:r>
              <a:rPr lang="en-US" sz="800" dirty="0">
                <a:solidFill>
                  <a:schemeClr val="tx1"/>
                </a:solidFill>
              </a:rPr>
              <a:t>Df-3</a:t>
            </a:r>
          </a:p>
          <a:p>
            <a:r>
              <a:rPr lang="en-US" sz="800" dirty="0">
                <a:solidFill>
                  <a:schemeClr val="tx1"/>
                </a:solidFill>
              </a:rPr>
              <a:t>Df-4</a:t>
            </a:r>
          </a:p>
          <a:p>
            <a:r>
              <a:rPr lang="en-US" sz="800" dirty="0">
                <a:solidFill>
                  <a:schemeClr val="tx1"/>
                </a:solidFill>
              </a:rPr>
              <a:t>Df-5</a:t>
            </a:r>
          </a:p>
          <a:p>
            <a:r>
              <a:rPr lang="en-US" sz="800" dirty="0">
                <a:solidFill>
                  <a:schemeClr val="tx1"/>
                </a:solidFill>
              </a:rPr>
              <a:t>Df-6</a:t>
            </a:r>
          </a:p>
          <a:p>
            <a:r>
              <a:rPr lang="en-US" sz="800" dirty="0" err="1">
                <a:solidFill>
                  <a:schemeClr val="tx1"/>
                </a:solidFill>
              </a:rPr>
              <a:t>Df</a:t>
            </a:r>
            <a:r>
              <a:rPr lang="en-US" sz="800" dirty="0">
                <a:solidFill>
                  <a:schemeClr val="tx1"/>
                </a:solidFill>
              </a:rPr>
              <a:t>-n</a:t>
            </a:r>
          </a:p>
          <a:p>
            <a:endParaRPr lang="en-US" sz="800" dirty="0">
              <a:solidFill>
                <a:schemeClr val="tx1"/>
              </a:solidFill>
            </a:endParaRPr>
          </a:p>
        </p:txBody>
      </p:sp>
      <p:sp>
        <p:nvSpPr>
          <p:cNvPr id="335" name="Flowchart: Document 86">
            <a:extLst>
              <a:ext uri="{FF2B5EF4-FFF2-40B4-BE49-F238E27FC236}">
                <a16:creationId xmlns:a16="http://schemas.microsoft.com/office/drawing/2014/main" id="{9E3E6E16-0BB9-A296-6DD3-F17C41ECCF72}"/>
              </a:ext>
            </a:extLst>
          </p:cNvPr>
          <p:cNvSpPr/>
          <p:nvPr/>
        </p:nvSpPr>
        <p:spPr>
          <a:xfrm>
            <a:off x="7543450" y="5091100"/>
            <a:ext cx="387550" cy="660532"/>
          </a:xfrm>
          <a:prstGeom prst="flowChartDocument">
            <a:avLst/>
          </a:prstGeom>
          <a:solidFill>
            <a:schemeClr val="accent4">
              <a:lumMod val="20000"/>
              <a:lumOff val="8000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700" dirty="0">
              <a:solidFill>
                <a:schemeClr val="tx1"/>
              </a:solidFill>
            </a:endParaRPr>
          </a:p>
          <a:p>
            <a:r>
              <a:rPr lang="en-US" sz="700" b="1" dirty="0">
                <a:solidFill>
                  <a:schemeClr val="tx1"/>
                </a:solidFill>
              </a:rPr>
              <a:t>NEW APP</a:t>
            </a:r>
          </a:p>
          <a:p>
            <a:endParaRPr lang="en-US" sz="800" dirty="0">
              <a:solidFill>
                <a:schemeClr val="tx1"/>
              </a:solidFill>
            </a:endParaRPr>
          </a:p>
        </p:txBody>
      </p:sp>
    </p:spTree>
    <p:extLst>
      <p:ext uri="{BB962C8B-B14F-4D97-AF65-F5344CB8AC3E}">
        <p14:creationId xmlns:p14="http://schemas.microsoft.com/office/powerpoint/2010/main" val="530474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F3C08-55FB-00AE-5F69-F582D33986CC}"/>
            </a:ext>
          </a:extLst>
        </p:cNvPr>
        <p:cNvGrpSpPr/>
        <p:nvPr/>
      </p:nvGrpSpPr>
      <p:grpSpPr>
        <a:xfrm>
          <a:off x="0" y="0"/>
          <a:ext cx="0" cy="0"/>
          <a:chOff x="0" y="0"/>
          <a:chExt cx="0" cy="0"/>
        </a:xfrm>
      </p:grpSpPr>
      <p:sp>
        <p:nvSpPr>
          <p:cNvPr id="274" name="Cloud 273">
            <a:extLst>
              <a:ext uri="{FF2B5EF4-FFF2-40B4-BE49-F238E27FC236}">
                <a16:creationId xmlns:a16="http://schemas.microsoft.com/office/drawing/2014/main" id="{77076005-0FEC-5DC6-F81C-7F8640D4BA16}"/>
              </a:ext>
            </a:extLst>
          </p:cNvPr>
          <p:cNvSpPr/>
          <p:nvPr/>
        </p:nvSpPr>
        <p:spPr>
          <a:xfrm>
            <a:off x="2983145" y="3162332"/>
            <a:ext cx="4448547" cy="412604"/>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8F1ACD0D-212D-C270-233B-B814B92445B1}"/>
              </a:ext>
            </a:extLst>
          </p:cNvPr>
          <p:cNvSpPr/>
          <p:nvPr/>
        </p:nvSpPr>
        <p:spPr>
          <a:xfrm>
            <a:off x="4730818" y="-773532"/>
            <a:ext cx="147137" cy="26901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06AC418D-317E-A6E5-4E08-62EC926D10E5}"/>
              </a:ext>
            </a:extLst>
          </p:cNvPr>
          <p:cNvSpPr txBox="1"/>
          <p:nvPr/>
        </p:nvSpPr>
        <p:spPr>
          <a:xfrm>
            <a:off x="1983604" y="637719"/>
            <a:ext cx="5186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Calibri"/>
              </a:rPr>
              <a:t>ATO DROP</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71E044FA-FC8F-091E-4077-5FCEA6109CA3}"/>
              </a:ext>
            </a:extLst>
          </p:cNvPr>
          <p:cNvSpPr/>
          <p:nvPr/>
        </p:nvSpPr>
        <p:spPr>
          <a:xfrm>
            <a:off x="670797" y="62553"/>
            <a:ext cx="2472330" cy="344491"/>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Day Prior</a:t>
            </a:r>
          </a:p>
        </p:txBody>
      </p:sp>
      <p:grpSp>
        <p:nvGrpSpPr>
          <p:cNvPr id="34" name="Group 33">
            <a:extLst>
              <a:ext uri="{FF2B5EF4-FFF2-40B4-BE49-F238E27FC236}">
                <a16:creationId xmlns:a16="http://schemas.microsoft.com/office/drawing/2014/main" id="{250B1D55-E7D3-5EBB-5EBB-5E36A67D4E93}"/>
              </a:ext>
            </a:extLst>
          </p:cNvPr>
          <p:cNvGrpSpPr/>
          <p:nvPr/>
        </p:nvGrpSpPr>
        <p:grpSpPr>
          <a:xfrm>
            <a:off x="-512189" y="-716144"/>
            <a:ext cx="2425447" cy="396258"/>
            <a:chOff x="449076" y="-518122"/>
            <a:chExt cx="2425447" cy="396258"/>
          </a:xfrm>
        </p:grpSpPr>
        <p:sp>
          <p:nvSpPr>
            <p:cNvPr id="2" name="Rectangle 1">
              <a:extLst>
                <a:ext uri="{FF2B5EF4-FFF2-40B4-BE49-F238E27FC236}">
                  <a16:creationId xmlns:a16="http://schemas.microsoft.com/office/drawing/2014/main" id="{D748D750-C7B7-5F59-EBF0-8EC473EFC608}"/>
                </a:ext>
              </a:extLst>
            </p:cNvPr>
            <p:cNvSpPr/>
            <p:nvPr/>
          </p:nvSpPr>
          <p:spPr>
            <a:xfrm>
              <a:off x="449076" y="-518122"/>
              <a:ext cx="2425447" cy="34786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Three Days Prior</a:t>
              </a:r>
            </a:p>
          </p:txBody>
        </p:sp>
        <p:sp>
          <p:nvSpPr>
            <p:cNvPr id="23" name="TextBox 6">
              <a:extLst>
                <a:ext uri="{FF2B5EF4-FFF2-40B4-BE49-F238E27FC236}">
                  <a16:creationId xmlns:a16="http://schemas.microsoft.com/office/drawing/2014/main" id="{FE0D5E71-49D9-F990-DED0-D938AB08D86F}"/>
                </a:ext>
              </a:extLst>
            </p:cNvPr>
            <p:cNvSpPr txBox="1"/>
            <p:nvPr/>
          </p:nvSpPr>
          <p:spPr>
            <a:xfrm>
              <a:off x="553662" y="-359692"/>
              <a:ext cx="451297" cy="23782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-72h</a:t>
              </a:r>
            </a:p>
          </p:txBody>
        </p:sp>
        <p:sp>
          <p:nvSpPr>
            <p:cNvPr id="24" name="TextBox 7">
              <a:extLst>
                <a:ext uri="{FF2B5EF4-FFF2-40B4-BE49-F238E27FC236}">
                  <a16:creationId xmlns:a16="http://schemas.microsoft.com/office/drawing/2014/main" id="{6663CC55-0379-B70C-C217-098A0D384043}"/>
                </a:ext>
              </a:extLst>
            </p:cNvPr>
            <p:cNvSpPr txBox="1"/>
            <p:nvPr/>
          </p:nvSpPr>
          <p:spPr>
            <a:xfrm>
              <a:off x="1120280" y="-359696"/>
              <a:ext cx="451297" cy="23782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-66h</a:t>
              </a:r>
            </a:p>
          </p:txBody>
        </p:sp>
        <p:sp>
          <p:nvSpPr>
            <p:cNvPr id="25" name="TextBox 8">
              <a:extLst>
                <a:ext uri="{FF2B5EF4-FFF2-40B4-BE49-F238E27FC236}">
                  <a16:creationId xmlns:a16="http://schemas.microsoft.com/office/drawing/2014/main" id="{934CD9B1-D6C7-8EA5-5E14-D2A1C7CAF5EA}"/>
                </a:ext>
              </a:extLst>
            </p:cNvPr>
            <p:cNvSpPr txBox="1"/>
            <p:nvPr/>
          </p:nvSpPr>
          <p:spPr>
            <a:xfrm>
              <a:off x="1676707" y="-359697"/>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-60h</a:t>
              </a:r>
            </a:p>
          </p:txBody>
        </p:sp>
        <p:sp>
          <p:nvSpPr>
            <p:cNvPr id="26" name="TextBox 9">
              <a:extLst>
                <a:ext uri="{FF2B5EF4-FFF2-40B4-BE49-F238E27FC236}">
                  <a16:creationId xmlns:a16="http://schemas.microsoft.com/office/drawing/2014/main" id="{B66570D2-4C1F-D896-845D-189D104B99BE}"/>
                </a:ext>
              </a:extLst>
            </p:cNvPr>
            <p:cNvSpPr txBox="1"/>
            <p:nvPr/>
          </p:nvSpPr>
          <p:spPr>
            <a:xfrm>
              <a:off x="2339609" y="-359698"/>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-54h</a:t>
              </a:r>
            </a:p>
          </p:txBody>
        </p:sp>
      </p:grpSp>
      <p:grpSp>
        <p:nvGrpSpPr>
          <p:cNvPr id="33" name="Group 32">
            <a:extLst>
              <a:ext uri="{FF2B5EF4-FFF2-40B4-BE49-F238E27FC236}">
                <a16:creationId xmlns:a16="http://schemas.microsoft.com/office/drawing/2014/main" id="{C9C8A87E-79D9-AEB2-1C96-B4AE4B428FF6}"/>
              </a:ext>
            </a:extLst>
          </p:cNvPr>
          <p:cNvGrpSpPr/>
          <p:nvPr/>
        </p:nvGrpSpPr>
        <p:grpSpPr>
          <a:xfrm>
            <a:off x="2004610" y="-712094"/>
            <a:ext cx="2462232" cy="387035"/>
            <a:chOff x="3111425" y="-499341"/>
            <a:chExt cx="2462232" cy="387035"/>
          </a:xfrm>
        </p:grpSpPr>
        <p:grpSp>
          <p:nvGrpSpPr>
            <p:cNvPr id="5" name="Group 4">
              <a:extLst>
                <a:ext uri="{FF2B5EF4-FFF2-40B4-BE49-F238E27FC236}">
                  <a16:creationId xmlns:a16="http://schemas.microsoft.com/office/drawing/2014/main" id="{8798AE43-EBA8-B875-F870-AAC624131175}"/>
                </a:ext>
              </a:extLst>
            </p:cNvPr>
            <p:cNvGrpSpPr/>
            <p:nvPr/>
          </p:nvGrpSpPr>
          <p:grpSpPr>
            <a:xfrm>
              <a:off x="3111425" y="-499341"/>
              <a:ext cx="2462232" cy="377470"/>
              <a:chOff x="3147643" y="-508557"/>
              <a:chExt cx="2462232" cy="377470"/>
            </a:xfrm>
          </p:grpSpPr>
          <p:sp>
            <p:nvSpPr>
              <p:cNvPr id="6" name="Rectangle 5">
                <a:extLst>
                  <a:ext uri="{FF2B5EF4-FFF2-40B4-BE49-F238E27FC236}">
                    <a16:creationId xmlns:a16="http://schemas.microsoft.com/office/drawing/2014/main" id="{3DC2AC94-2235-90F4-AAC5-182DFF13684C}"/>
                  </a:ext>
                </a:extLst>
              </p:cNvPr>
              <p:cNvSpPr/>
              <p:nvPr/>
            </p:nvSpPr>
            <p:spPr>
              <a:xfrm>
                <a:off x="3184428" y="-508557"/>
                <a:ext cx="2425447" cy="347862"/>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Two Days Prior</a:t>
                </a:r>
              </a:p>
            </p:txBody>
          </p:sp>
          <p:sp>
            <p:nvSpPr>
              <p:cNvPr id="19" name="TextBox 11">
                <a:extLst>
                  <a:ext uri="{FF2B5EF4-FFF2-40B4-BE49-F238E27FC236}">
                    <a16:creationId xmlns:a16="http://schemas.microsoft.com/office/drawing/2014/main" id="{883861A8-E44D-1938-0868-16ACE12137C4}"/>
                  </a:ext>
                </a:extLst>
              </p:cNvPr>
              <p:cNvSpPr txBox="1"/>
              <p:nvPr/>
            </p:nvSpPr>
            <p:spPr>
              <a:xfrm>
                <a:off x="3147643" y="-368914"/>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-48h</a:t>
                </a:r>
              </a:p>
            </p:txBody>
          </p:sp>
        </p:grpSp>
        <p:sp>
          <p:nvSpPr>
            <p:cNvPr id="20" name="TextBox 12">
              <a:extLst>
                <a:ext uri="{FF2B5EF4-FFF2-40B4-BE49-F238E27FC236}">
                  <a16:creationId xmlns:a16="http://schemas.microsoft.com/office/drawing/2014/main" id="{638CCC7F-3A2B-D703-8F1E-F338946965A8}"/>
                </a:ext>
              </a:extLst>
            </p:cNvPr>
            <p:cNvSpPr txBox="1"/>
            <p:nvPr/>
          </p:nvSpPr>
          <p:spPr>
            <a:xfrm>
              <a:off x="3818995" y="-350133"/>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-42h</a:t>
              </a:r>
            </a:p>
          </p:txBody>
        </p:sp>
        <p:sp>
          <p:nvSpPr>
            <p:cNvPr id="21" name="TextBox 13">
              <a:extLst>
                <a:ext uri="{FF2B5EF4-FFF2-40B4-BE49-F238E27FC236}">
                  <a16:creationId xmlns:a16="http://schemas.microsoft.com/office/drawing/2014/main" id="{5778E508-C670-F651-4D7F-C9DB5D355BE1}"/>
                </a:ext>
              </a:extLst>
            </p:cNvPr>
            <p:cNvSpPr txBox="1"/>
            <p:nvPr/>
          </p:nvSpPr>
          <p:spPr>
            <a:xfrm>
              <a:off x="4435994" y="-350133"/>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-36h</a:t>
              </a:r>
            </a:p>
          </p:txBody>
        </p:sp>
        <p:sp>
          <p:nvSpPr>
            <p:cNvPr id="22" name="TextBox 14">
              <a:extLst>
                <a:ext uri="{FF2B5EF4-FFF2-40B4-BE49-F238E27FC236}">
                  <a16:creationId xmlns:a16="http://schemas.microsoft.com/office/drawing/2014/main" id="{750EC8EE-9027-294C-DF6B-AA28205DD46B}"/>
                </a:ext>
              </a:extLst>
            </p:cNvPr>
            <p:cNvSpPr txBox="1"/>
            <p:nvPr/>
          </p:nvSpPr>
          <p:spPr>
            <a:xfrm>
              <a:off x="5038324" y="-350133"/>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-30h</a:t>
              </a:r>
            </a:p>
          </p:txBody>
        </p:sp>
      </p:grpSp>
      <p:sp>
        <p:nvSpPr>
          <p:cNvPr id="15" name="TextBox 16">
            <a:extLst>
              <a:ext uri="{FF2B5EF4-FFF2-40B4-BE49-F238E27FC236}">
                <a16:creationId xmlns:a16="http://schemas.microsoft.com/office/drawing/2014/main" id="{30C780C2-012E-D126-208F-5A26DF75B70A}"/>
              </a:ext>
            </a:extLst>
          </p:cNvPr>
          <p:cNvSpPr txBox="1"/>
          <p:nvPr/>
        </p:nvSpPr>
        <p:spPr>
          <a:xfrm>
            <a:off x="618484" y="217437"/>
            <a:ext cx="451298"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-24h</a:t>
            </a:r>
          </a:p>
        </p:txBody>
      </p:sp>
      <p:sp>
        <p:nvSpPr>
          <p:cNvPr id="16" name="TextBox 17">
            <a:extLst>
              <a:ext uri="{FF2B5EF4-FFF2-40B4-BE49-F238E27FC236}">
                <a16:creationId xmlns:a16="http://schemas.microsoft.com/office/drawing/2014/main" id="{675F3D6A-0EBE-C2F2-C9DA-6332C5584CD3}"/>
              </a:ext>
            </a:extLst>
          </p:cNvPr>
          <p:cNvSpPr txBox="1"/>
          <p:nvPr/>
        </p:nvSpPr>
        <p:spPr>
          <a:xfrm>
            <a:off x="1246060" y="217437"/>
            <a:ext cx="451298"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-18h</a:t>
            </a:r>
          </a:p>
        </p:txBody>
      </p:sp>
      <p:sp>
        <p:nvSpPr>
          <p:cNvPr id="17" name="TextBox 18">
            <a:extLst>
              <a:ext uri="{FF2B5EF4-FFF2-40B4-BE49-F238E27FC236}">
                <a16:creationId xmlns:a16="http://schemas.microsoft.com/office/drawing/2014/main" id="{A83DED65-3D8D-0CBA-107B-E6CFFDD53941}"/>
              </a:ext>
            </a:extLst>
          </p:cNvPr>
          <p:cNvSpPr txBox="1"/>
          <p:nvPr/>
        </p:nvSpPr>
        <p:spPr>
          <a:xfrm>
            <a:off x="2465390" y="217437"/>
            <a:ext cx="451298"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-06h</a:t>
            </a:r>
          </a:p>
        </p:txBody>
      </p:sp>
      <p:sp>
        <p:nvSpPr>
          <p:cNvPr id="18" name="TextBox 19">
            <a:extLst>
              <a:ext uri="{FF2B5EF4-FFF2-40B4-BE49-F238E27FC236}">
                <a16:creationId xmlns:a16="http://schemas.microsoft.com/office/drawing/2014/main" id="{499120D1-0EF9-04F0-6FA2-C98C90F72E59}"/>
              </a:ext>
            </a:extLst>
          </p:cNvPr>
          <p:cNvSpPr txBox="1"/>
          <p:nvPr/>
        </p:nvSpPr>
        <p:spPr>
          <a:xfrm>
            <a:off x="1943821" y="217437"/>
            <a:ext cx="47266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-12h</a:t>
            </a:r>
          </a:p>
        </p:txBody>
      </p:sp>
      <p:sp>
        <p:nvSpPr>
          <p:cNvPr id="3" name="Rectangle 2">
            <a:extLst>
              <a:ext uri="{FF2B5EF4-FFF2-40B4-BE49-F238E27FC236}">
                <a16:creationId xmlns:a16="http://schemas.microsoft.com/office/drawing/2014/main" id="{0D7B4DA8-EC05-0509-B0B4-219AAD220EFC}"/>
              </a:ext>
            </a:extLst>
          </p:cNvPr>
          <p:cNvSpPr/>
          <p:nvPr/>
        </p:nvSpPr>
        <p:spPr>
          <a:xfrm>
            <a:off x="3921389" y="62553"/>
            <a:ext cx="8178462" cy="344491"/>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alibri" panose="020F0502020204030204"/>
                <a:ea typeface="+mn-ea"/>
                <a:cs typeface="+mn-cs"/>
              </a:rPr>
              <a:t>Execution Day (ATO AB) </a:t>
            </a:r>
          </a:p>
        </p:txBody>
      </p:sp>
      <p:grpSp>
        <p:nvGrpSpPr>
          <p:cNvPr id="10" name="Group 9">
            <a:extLst>
              <a:ext uri="{FF2B5EF4-FFF2-40B4-BE49-F238E27FC236}">
                <a16:creationId xmlns:a16="http://schemas.microsoft.com/office/drawing/2014/main" id="{2E0349CC-C78C-1C8B-129D-BC993265F9C6}"/>
              </a:ext>
            </a:extLst>
          </p:cNvPr>
          <p:cNvGrpSpPr/>
          <p:nvPr/>
        </p:nvGrpSpPr>
        <p:grpSpPr>
          <a:xfrm>
            <a:off x="4965725" y="196222"/>
            <a:ext cx="5699136" cy="453845"/>
            <a:chOff x="8252082" y="1253756"/>
            <a:chExt cx="2995802" cy="248146"/>
          </a:xfrm>
        </p:grpSpPr>
        <p:sp>
          <p:nvSpPr>
            <p:cNvPr id="12" name="TextBox 21">
              <a:extLst>
                <a:ext uri="{FF2B5EF4-FFF2-40B4-BE49-F238E27FC236}">
                  <a16:creationId xmlns:a16="http://schemas.microsoft.com/office/drawing/2014/main" id="{15D7DC5B-2E20-6594-C141-D86310CB3E88}"/>
                </a:ext>
              </a:extLst>
            </p:cNvPr>
            <p:cNvSpPr txBox="1"/>
            <p:nvPr/>
          </p:nvSpPr>
          <p:spPr>
            <a:xfrm>
              <a:off x="8252082" y="1253756"/>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06h</a:t>
              </a:r>
            </a:p>
          </p:txBody>
        </p:sp>
        <p:sp>
          <p:nvSpPr>
            <p:cNvPr id="13" name="TextBox 22">
              <a:extLst>
                <a:ext uri="{FF2B5EF4-FFF2-40B4-BE49-F238E27FC236}">
                  <a16:creationId xmlns:a16="http://schemas.microsoft.com/office/drawing/2014/main" id="{C19BDF21-DC3F-6701-4EF3-249CB53E5E57}"/>
                </a:ext>
              </a:extLst>
            </p:cNvPr>
            <p:cNvSpPr txBox="1"/>
            <p:nvPr/>
          </p:nvSpPr>
          <p:spPr>
            <a:xfrm>
              <a:off x="9422103" y="1253756"/>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12h</a:t>
              </a:r>
            </a:p>
          </p:txBody>
        </p:sp>
        <p:sp>
          <p:nvSpPr>
            <p:cNvPr id="14" name="TextBox 23">
              <a:extLst>
                <a:ext uri="{FF2B5EF4-FFF2-40B4-BE49-F238E27FC236}">
                  <a16:creationId xmlns:a16="http://schemas.microsoft.com/office/drawing/2014/main" id="{979DCE25-87F1-1CB9-D56D-66E73ADA3429}"/>
                </a:ext>
              </a:extLst>
            </p:cNvPr>
            <p:cNvSpPr txBox="1"/>
            <p:nvPr/>
          </p:nvSpPr>
          <p:spPr>
            <a:xfrm>
              <a:off x="10826464" y="1254534"/>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18h</a:t>
              </a:r>
            </a:p>
          </p:txBody>
        </p:sp>
      </p:grpSp>
      <p:sp>
        <p:nvSpPr>
          <p:cNvPr id="11" name="TextBox 23">
            <a:extLst>
              <a:ext uri="{FF2B5EF4-FFF2-40B4-BE49-F238E27FC236}">
                <a16:creationId xmlns:a16="http://schemas.microsoft.com/office/drawing/2014/main" id="{5EBDD1F0-F0A8-DD0F-4EFC-2DF699AED8FC}"/>
              </a:ext>
            </a:extLst>
          </p:cNvPr>
          <p:cNvSpPr txBox="1"/>
          <p:nvPr/>
        </p:nvSpPr>
        <p:spPr>
          <a:xfrm>
            <a:off x="11697453" y="192808"/>
            <a:ext cx="451297" cy="2616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24h</a:t>
            </a:r>
          </a:p>
        </p:txBody>
      </p:sp>
      <p:sp>
        <p:nvSpPr>
          <p:cNvPr id="61" name="Rectangle 60">
            <a:extLst>
              <a:ext uri="{FF2B5EF4-FFF2-40B4-BE49-F238E27FC236}">
                <a16:creationId xmlns:a16="http://schemas.microsoft.com/office/drawing/2014/main" id="{2F3EFA15-C1BA-8C60-709E-E56662907D6E}"/>
              </a:ext>
            </a:extLst>
          </p:cNvPr>
          <p:cNvSpPr/>
          <p:nvPr/>
        </p:nvSpPr>
        <p:spPr>
          <a:xfrm>
            <a:off x="633374" y="481719"/>
            <a:ext cx="751579" cy="15961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MAAP</a:t>
            </a:r>
            <a:r>
              <a:rPr lang="en-US" sz="1200" dirty="0"/>
              <a:t> </a:t>
            </a:r>
          </a:p>
        </p:txBody>
      </p:sp>
      <p:sp>
        <p:nvSpPr>
          <p:cNvPr id="63" name="Rectangle 62">
            <a:extLst>
              <a:ext uri="{FF2B5EF4-FFF2-40B4-BE49-F238E27FC236}">
                <a16:creationId xmlns:a16="http://schemas.microsoft.com/office/drawing/2014/main" id="{529BD602-F50B-65B6-B49B-1327CE1A2112}"/>
              </a:ext>
            </a:extLst>
          </p:cNvPr>
          <p:cNvSpPr/>
          <p:nvPr/>
        </p:nvSpPr>
        <p:spPr>
          <a:xfrm>
            <a:off x="3890405" y="517744"/>
            <a:ext cx="478424" cy="231218"/>
          </a:xfrm>
          <a:prstGeom prst="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A/C Taxi / Launch</a:t>
            </a:r>
            <a:r>
              <a:rPr lang="en-US" sz="600" dirty="0"/>
              <a:t> </a:t>
            </a:r>
          </a:p>
        </p:txBody>
      </p:sp>
      <p:sp>
        <p:nvSpPr>
          <p:cNvPr id="66" name="Rectangle 65">
            <a:extLst>
              <a:ext uri="{FF2B5EF4-FFF2-40B4-BE49-F238E27FC236}">
                <a16:creationId xmlns:a16="http://schemas.microsoft.com/office/drawing/2014/main" id="{BED8000E-3D60-A604-89DE-6596B7B8C651}"/>
              </a:ext>
            </a:extLst>
          </p:cNvPr>
          <p:cNvSpPr/>
          <p:nvPr/>
        </p:nvSpPr>
        <p:spPr>
          <a:xfrm>
            <a:off x="4437397" y="523211"/>
            <a:ext cx="659376" cy="221035"/>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Pkg Transit</a:t>
            </a:r>
            <a:r>
              <a:rPr lang="en-US" sz="800" dirty="0"/>
              <a:t> </a:t>
            </a:r>
          </a:p>
        </p:txBody>
      </p:sp>
      <p:sp>
        <p:nvSpPr>
          <p:cNvPr id="69" name="Rectangle 68">
            <a:extLst>
              <a:ext uri="{FF2B5EF4-FFF2-40B4-BE49-F238E27FC236}">
                <a16:creationId xmlns:a16="http://schemas.microsoft.com/office/drawing/2014/main" id="{A528EF6E-FF12-5AAC-3D74-A28A8B22986C}"/>
              </a:ext>
            </a:extLst>
          </p:cNvPr>
          <p:cNvSpPr/>
          <p:nvPr/>
        </p:nvSpPr>
        <p:spPr>
          <a:xfrm>
            <a:off x="6256762" y="504975"/>
            <a:ext cx="795650" cy="230153"/>
          </a:xfrm>
          <a:prstGeom prst="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A/C  Recovery</a:t>
            </a:r>
            <a:endParaRPr lang="en-US" sz="800" dirty="0"/>
          </a:p>
        </p:txBody>
      </p:sp>
      <p:sp>
        <p:nvSpPr>
          <p:cNvPr id="70" name="Arrow: Down 36">
            <a:extLst>
              <a:ext uri="{FF2B5EF4-FFF2-40B4-BE49-F238E27FC236}">
                <a16:creationId xmlns:a16="http://schemas.microsoft.com/office/drawing/2014/main" id="{BB13AD5B-49CF-DB5F-8CDE-F492662139DF}"/>
              </a:ext>
            </a:extLst>
          </p:cNvPr>
          <p:cNvSpPr/>
          <p:nvPr/>
        </p:nvSpPr>
        <p:spPr>
          <a:xfrm>
            <a:off x="1461299" y="460697"/>
            <a:ext cx="141092" cy="19333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CB2C7E38-0A46-5333-1FAA-CE80219DF0C7}"/>
              </a:ext>
            </a:extLst>
          </p:cNvPr>
          <p:cNvSpPr txBox="1"/>
          <p:nvPr/>
        </p:nvSpPr>
        <p:spPr>
          <a:xfrm>
            <a:off x="1321375" y="621452"/>
            <a:ext cx="5186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Calibri"/>
              </a:rPr>
              <a:t>Draft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prstClr val="black"/>
                </a:solidFill>
                <a:latin typeface="Calibri" panose="020F0502020204030204"/>
                <a:cs typeface="Calibri"/>
              </a:rPr>
              <a:t>MAAP</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FFE113BD-A648-6A07-F919-ACF0C12698A4}"/>
              </a:ext>
            </a:extLst>
          </p:cNvPr>
          <p:cNvSpPr/>
          <p:nvPr/>
        </p:nvSpPr>
        <p:spPr>
          <a:xfrm>
            <a:off x="1616291" y="482622"/>
            <a:ext cx="466672" cy="15961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ATO</a:t>
            </a:r>
            <a:r>
              <a:rPr lang="en-US" sz="1200" dirty="0"/>
              <a:t> </a:t>
            </a:r>
          </a:p>
        </p:txBody>
      </p:sp>
      <p:sp>
        <p:nvSpPr>
          <p:cNvPr id="37" name="Arrow: Down 36">
            <a:extLst>
              <a:ext uri="{FF2B5EF4-FFF2-40B4-BE49-F238E27FC236}">
                <a16:creationId xmlns:a16="http://schemas.microsoft.com/office/drawing/2014/main" id="{639F8458-DDF8-CC79-15B6-B43FAC359619}"/>
              </a:ext>
            </a:extLst>
          </p:cNvPr>
          <p:cNvSpPr/>
          <p:nvPr/>
        </p:nvSpPr>
        <p:spPr>
          <a:xfrm>
            <a:off x="2097013" y="472540"/>
            <a:ext cx="141092" cy="19333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D0159362-AB34-53E1-2F59-A0707CA91A29}"/>
              </a:ext>
            </a:extLst>
          </p:cNvPr>
          <p:cNvSpPr txBox="1"/>
          <p:nvPr/>
        </p:nvSpPr>
        <p:spPr>
          <a:xfrm>
            <a:off x="3093824" y="942674"/>
            <a:ext cx="101583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(1) WOC Updates: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20 Mins Late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800" b="1" dirty="0">
                <a:latin typeface="Calibri" panose="020F0502020204030204"/>
              </a:rPr>
              <a:t>#4 No MADL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1C3E2399-3111-1EF7-DB2A-667BC9AE5D2D}"/>
              </a:ext>
            </a:extLst>
          </p:cNvPr>
          <p:cNvSpPr/>
          <p:nvPr/>
        </p:nvSpPr>
        <p:spPr>
          <a:xfrm>
            <a:off x="6415711" y="775823"/>
            <a:ext cx="801698" cy="230153"/>
          </a:xfrm>
          <a:prstGeom prst="rect">
            <a:avLst/>
          </a:prstGeom>
          <a:solidFill>
            <a:srgbClr val="FF7E7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A/C  Divert</a:t>
            </a:r>
            <a:endParaRPr lang="en-US" sz="800" dirty="0">
              <a:solidFill>
                <a:schemeClr val="bg1"/>
              </a:solidFill>
            </a:endParaRPr>
          </a:p>
        </p:txBody>
      </p:sp>
      <p:sp>
        <p:nvSpPr>
          <p:cNvPr id="36" name="Flowchart: Document 86">
            <a:extLst>
              <a:ext uri="{FF2B5EF4-FFF2-40B4-BE49-F238E27FC236}">
                <a16:creationId xmlns:a16="http://schemas.microsoft.com/office/drawing/2014/main" id="{AE2B8E9E-D9C3-6D08-81B0-C7D53C126EC4}"/>
              </a:ext>
            </a:extLst>
          </p:cNvPr>
          <p:cNvSpPr/>
          <p:nvPr/>
        </p:nvSpPr>
        <p:spPr>
          <a:xfrm>
            <a:off x="6984945" y="4965457"/>
            <a:ext cx="2678430" cy="1862462"/>
          </a:xfrm>
          <a:prstGeom prst="flowChartDocumen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800" dirty="0">
              <a:solidFill>
                <a:schemeClr val="tx1"/>
              </a:solidFill>
            </a:endParaRPr>
          </a:p>
          <a:p>
            <a:pPr fontAlgn="base"/>
            <a:r>
              <a:rPr lang="en-US" sz="800" b="1" u="sng" dirty="0">
                <a:solidFill>
                  <a:schemeClr val="accent5">
                    <a:lumMod val="75000"/>
                  </a:schemeClr>
                </a:solidFill>
              </a:rPr>
              <a:t>BLUE Force Accountability Tracker (CLOUD):</a:t>
            </a:r>
            <a:endParaRPr lang="en-US" sz="800" dirty="0">
              <a:solidFill>
                <a:schemeClr val="accent5">
                  <a:lumMod val="75000"/>
                </a:schemeClr>
              </a:solidFill>
            </a:endParaRPr>
          </a:p>
          <a:p>
            <a:pPr fontAlgn="base">
              <a:buFont typeface="+mj-lt"/>
              <a:buAutoNum type="arabicPeriod"/>
            </a:pPr>
            <a:r>
              <a:rPr lang="en-US" sz="700" dirty="0">
                <a:solidFill>
                  <a:schemeClr val="tx1"/>
                </a:solidFill>
              </a:rPr>
              <a:t>Mission Type  </a:t>
            </a:r>
          </a:p>
          <a:p>
            <a:pPr fontAlgn="base">
              <a:buFont typeface="+mj-lt"/>
              <a:buAutoNum type="arabicPeriod"/>
            </a:pPr>
            <a:r>
              <a:rPr lang="en-US" sz="700" dirty="0">
                <a:solidFill>
                  <a:schemeClr val="tx1"/>
                </a:solidFill>
              </a:rPr>
              <a:t>Aircraft </a:t>
            </a:r>
            <a:r>
              <a:rPr lang="en-US" sz="700" b="0" i="0" dirty="0">
                <a:solidFill>
                  <a:schemeClr val="tx1"/>
                </a:solidFill>
                <a:effectLst/>
              </a:rPr>
              <a:t>Type / Tail Number Base Assigned</a:t>
            </a:r>
          </a:p>
          <a:p>
            <a:pPr algn="l" rtl="0" fontAlgn="base">
              <a:buFont typeface="+mj-lt"/>
              <a:buAutoNum type="arabicPeriod" startAt="3"/>
            </a:pPr>
            <a:r>
              <a:rPr lang="en-US" sz="700" b="0" i="0" dirty="0">
                <a:solidFill>
                  <a:schemeClr val="tx1"/>
                </a:solidFill>
                <a:effectLst/>
              </a:rPr>
              <a:t> Number A/</a:t>
            </a:r>
            <a:r>
              <a:rPr lang="en-US" sz="700" dirty="0">
                <a:solidFill>
                  <a:schemeClr val="tx1"/>
                </a:solidFill>
              </a:rPr>
              <a:t>C</a:t>
            </a:r>
            <a:r>
              <a:rPr lang="en-US" sz="700" b="0" i="0" dirty="0">
                <a:solidFill>
                  <a:schemeClr val="tx1"/>
                </a:solidFill>
                <a:effectLst/>
              </a:rPr>
              <a:t> in Acceptable Formations (1 of X)</a:t>
            </a:r>
          </a:p>
          <a:p>
            <a:pPr algn="l" rtl="0" fontAlgn="base">
              <a:buFont typeface="+mj-lt"/>
              <a:buAutoNum type="arabicPeriod" startAt="4"/>
            </a:pPr>
            <a:r>
              <a:rPr lang="en-US" sz="700" b="0" i="0" dirty="0">
                <a:solidFill>
                  <a:schemeClr val="tx1"/>
                </a:solidFill>
                <a:effectLst/>
              </a:rPr>
              <a:t> SCLs – (SCL for each aircraft) </a:t>
            </a:r>
          </a:p>
          <a:p>
            <a:pPr algn="l" rtl="0" fontAlgn="base">
              <a:buFont typeface="+mj-lt"/>
              <a:buAutoNum type="arabicPeriod" startAt="5"/>
            </a:pPr>
            <a:r>
              <a:rPr lang="en-US" sz="700" b="0" i="0" dirty="0">
                <a:solidFill>
                  <a:schemeClr val="tx1"/>
                </a:solidFill>
                <a:effectLst/>
              </a:rPr>
              <a:t> Pods / Capes (By Aircraft, not just formation)</a:t>
            </a:r>
          </a:p>
          <a:p>
            <a:pPr fontAlgn="base">
              <a:buFont typeface="+mj-lt"/>
              <a:buAutoNum type="arabicPeriod" startAt="6"/>
            </a:pPr>
            <a:r>
              <a:rPr lang="en-US" sz="700" b="0" i="0" dirty="0">
                <a:solidFill>
                  <a:schemeClr val="tx1"/>
                </a:solidFill>
                <a:effectLst/>
              </a:rPr>
              <a:t> </a:t>
            </a:r>
            <a:r>
              <a:rPr lang="en-US" sz="700" dirty="0">
                <a:solidFill>
                  <a:schemeClr val="tx1"/>
                </a:solidFill>
              </a:rPr>
              <a:t>MX Status (FMC/PMC/NMC)</a:t>
            </a:r>
          </a:p>
          <a:p>
            <a:pPr fontAlgn="base">
              <a:buFont typeface="+mj-lt"/>
              <a:buAutoNum type="arabicPeriod" startAt="6"/>
            </a:pPr>
            <a:r>
              <a:rPr lang="en-US" sz="700" dirty="0">
                <a:solidFill>
                  <a:schemeClr val="tx1"/>
                </a:solidFill>
              </a:rPr>
              <a:t>System Status – Green or Fill-Ins</a:t>
            </a:r>
          </a:p>
          <a:p>
            <a:pPr algn="l" rtl="0" fontAlgn="base">
              <a:buFont typeface="+mj-lt"/>
              <a:buAutoNum type="arabicPeriod" startAt="6"/>
            </a:pPr>
            <a:r>
              <a:rPr lang="en-US" sz="700" b="0" i="0" dirty="0">
                <a:solidFill>
                  <a:schemeClr val="tx1"/>
                </a:solidFill>
                <a:effectLst/>
              </a:rPr>
              <a:t>General Msn Flow:  TO Location / Time</a:t>
            </a:r>
          </a:p>
          <a:p>
            <a:pPr algn="l" rtl="0" fontAlgn="base">
              <a:buFont typeface="+mj-lt"/>
              <a:buAutoNum type="arabicPeriod" startAt="6"/>
            </a:pPr>
            <a:r>
              <a:rPr lang="en-US" sz="700" b="0" i="0" dirty="0">
                <a:solidFill>
                  <a:schemeClr val="tx1"/>
                </a:solidFill>
                <a:effectLst/>
              </a:rPr>
              <a:t>Msn Status – Ground / Air / Enroute / Execution / RTB / Divert</a:t>
            </a:r>
          </a:p>
          <a:p>
            <a:pPr algn="l" rtl="0" fontAlgn="base">
              <a:buFont typeface="+mj-lt"/>
              <a:buAutoNum type="arabicPeriod" startAt="6"/>
            </a:pPr>
            <a:r>
              <a:rPr lang="en-US" sz="700" b="0" i="0" dirty="0">
                <a:solidFill>
                  <a:schemeClr val="tx1"/>
                </a:solidFill>
                <a:effectLst/>
              </a:rPr>
              <a:t>Air Refueling Location / Times / Assigned Tankers</a:t>
            </a:r>
          </a:p>
          <a:p>
            <a:pPr algn="l" rtl="0" fontAlgn="base">
              <a:buFont typeface="+mj-lt"/>
              <a:buAutoNum type="arabicPeriod" startAt="6"/>
            </a:pPr>
            <a:r>
              <a:rPr lang="en-US" sz="700" b="0" i="0" dirty="0">
                <a:solidFill>
                  <a:schemeClr val="tx1"/>
                </a:solidFill>
                <a:effectLst/>
              </a:rPr>
              <a:t>C2 Capes / </a:t>
            </a:r>
            <a:r>
              <a:rPr lang="en-US" sz="700" b="0" i="0" dirty="0" err="1">
                <a:solidFill>
                  <a:schemeClr val="tx1"/>
                </a:solidFill>
                <a:effectLst/>
              </a:rPr>
              <a:t>Freqs</a:t>
            </a:r>
            <a:r>
              <a:rPr lang="en-US" sz="700" b="0" i="0" dirty="0">
                <a:solidFill>
                  <a:schemeClr val="tx1"/>
                </a:solidFill>
                <a:effectLst/>
              </a:rPr>
              <a:t> / Datalink</a:t>
            </a:r>
          </a:p>
          <a:p>
            <a:pPr algn="l" rtl="0" fontAlgn="base">
              <a:buFont typeface="+mj-lt"/>
              <a:buAutoNum type="arabicPeriod" startAt="6"/>
            </a:pPr>
            <a:r>
              <a:rPr lang="en-US" sz="700" dirty="0">
                <a:solidFill>
                  <a:schemeClr val="tx1"/>
                </a:solidFill>
              </a:rPr>
              <a:t>Net Enabled </a:t>
            </a:r>
            <a:r>
              <a:rPr lang="en-US" sz="700" dirty="0" err="1">
                <a:solidFill>
                  <a:schemeClr val="tx1"/>
                </a:solidFill>
              </a:rPr>
              <a:t>Wpns</a:t>
            </a:r>
            <a:r>
              <a:rPr lang="en-US" sz="700" dirty="0">
                <a:solidFill>
                  <a:schemeClr val="tx1"/>
                </a:solidFill>
              </a:rPr>
              <a:t> Data</a:t>
            </a:r>
            <a:endParaRPr lang="en-US" sz="700" b="0" i="0" dirty="0">
              <a:solidFill>
                <a:schemeClr val="tx1"/>
              </a:solidFill>
              <a:effectLst/>
            </a:endParaRPr>
          </a:p>
          <a:p>
            <a:pPr algn="l" rtl="0" fontAlgn="base">
              <a:buFont typeface="+mj-lt"/>
              <a:buAutoNum type="arabicPeriod" startAt="6"/>
            </a:pPr>
            <a:r>
              <a:rPr lang="en-US" sz="700" dirty="0">
                <a:solidFill>
                  <a:schemeClr val="tx1"/>
                </a:solidFill>
              </a:rPr>
              <a:t> RTB Location / Time</a:t>
            </a:r>
            <a:endParaRPr lang="en-US" sz="700" b="0" i="0" dirty="0">
              <a:solidFill>
                <a:schemeClr val="tx1"/>
              </a:solidFill>
              <a:effectLst/>
            </a:endParaRPr>
          </a:p>
          <a:p>
            <a:endParaRPr lang="en-US" sz="800" dirty="0">
              <a:solidFill>
                <a:schemeClr val="tx1"/>
              </a:solidFill>
            </a:endParaRPr>
          </a:p>
        </p:txBody>
      </p:sp>
      <p:sp>
        <p:nvSpPr>
          <p:cNvPr id="49" name="Rectangle 48">
            <a:extLst>
              <a:ext uri="{FF2B5EF4-FFF2-40B4-BE49-F238E27FC236}">
                <a16:creationId xmlns:a16="http://schemas.microsoft.com/office/drawing/2014/main" id="{1C5F48AD-9940-F29C-D46F-4ED8A92CCF39}"/>
              </a:ext>
            </a:extLst>
          </p:cNvPr>
          <p:cNvSpPr/>
          <p:nvPr/>
        </p:nvSpPr>
        <p:spPr>
          <a:xfrm>
            <a:off x="5242379" y="514093"/>
            <a:ext cx="890617" cy="230153"/>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Pkg VUL PERIOD</a:t>
            </a:r>
            <a:r>
              <a:rPr lang="en-US" sz="800" dirty="0"/>
              <a:t> </a:t>
            </a:r>
          </a:p>
        </p:txBody>
      </p:sp>
      <p:sp>
        <p:nvSpPr>
          <p:cNvPr id="50" name="Google Shape;2189;p226">
            <a:extLst>
              <a:ext uri="{FF2B5EF4-FFF2-40B4-BE49-F238E27FC236}">
                <a16:creationId xmlns:a16="http://schemas.microsoft.com/office/drawing/2014/main" id="{09F2B9DA-D579-719F-9519-CE98B7E48522}"/>
              </a:ext>
            </a:extLst>
          </p:cNvPr>
          <p:cNvSpPr txBox="1">
            <a:spLocks/>
          </p:cNvSpPr>
          <p:nvPr/>
        </p:nvSpPr>
        <p:spPr>
          <a:xfrm>
            <a:off x="186426" y="832804"/>
            <a:ext cx="2806015" cy="979249"/>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300"/>
              <a:buFont typeface="Saira Semi Condensed"/>
              <a:buNone/>
              <a:defRPr sz="3067" b="1" i="1" kern="1200">
                <a:solidFill>
                  <a:srgbClr val="002060"/>
                </a:solidFill>
                <a:latin typeface="Saira Semi Condensed"/>
                <a:ea typeface="Saira Semi Condensed"/>
                <a:cs typeface="Saira Semi Condensed"/>
                <a:sym typeface="Saira Semi Condensed"/>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a:pPr>
              <a:buClr>
                <a:schemeClr val="dk1"/>
              </a:buClr>
              <a:buSzPts val="990"/>
            </a:pPr>
            <a:r>
              <a:rPr lang="en-US" sz="3000" dirty="0"/>
              <a:t>Execution FrOB</a:t>
            </a:r>
          </a:p>
          <a:p>
            <a:pPr>
              <a:buClr>
                <a:schemeClr val="dk1"/>
              </a:buClr>
              <a:buSzPts val="990"/>
            </a:pPr>
            <a:r>
              <a:rPr lang="en-US" sz="2400" dirty="0"/>
              <a:t>General Flow </a:t>
            </a:r>
          </a:p>
        </p:txBody>
      </p:sp>
      <p:grpSp>
        <p:nvGrpSpPr>
          <p:cNvPr id="101" name="Group 100">
            <a:extLst>
              <a:ext uri="{FF2B5EF4-FFF2-40B4-BE49-F238E27FC236}">
                <a16:creationId xmlns:a16="http://schemas.microsoft.com/office/drawing/2014/main" id="{6D2A09C9-B5D8-BB98-651F-6D0AF015AD08}"/>
              </a:ext>
            </a:extLst>
          </p:cNvPr>
          <p:cNvGrpSpPr/>
          <p:nvPr/>
        </p:nvGrpSpPr>
        <p:grpSpPr>
          <a:xfrm>
            <a:off x="638112" y="2044239"/>
            <a:ext cx="1949362" cy="1019738"/>
            <a:chOff x="5126957" y="3365806"/>
            <a:chExt cx="2064586" cy="927044"/>
          </a:xfrm>
        </p:grpSpPr>
        <p:sp>
          <p:nvSpPr>
            <p:cNvPr id="102" name="Rectangle 101">
              <a:extLst>
                <a:ext uri="{FF2B5EF4-FFF2-40B4-BE49-F238E27FC236}">
                  <a16:creationId xmlns:a16="http://schemas.microsoft.com/office/drawing/2014/main" id="{E4621836-A408-D97E-EEA4-B31088BFD171}"/>
                </a:ext>
              </a:extLst>
            </p:cNvPr>
            <p:cNvSpPr/>
            <p:nvPr/>
          </p:nvSpPr>
          <p:spPr>
            <a:xfrm>
              <a:off x="5126957" y="3550806"/>
              <a:ext cx="2064586" cy="668792"/>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983BEE10-B1F1-16EF-0C35-4A11CAAEFCCB}"/>
                </a:ext>
              </a:extLst>
            </p:cNvPr>
            <p:cNvGrpSpPr/>
            <p:nvPr/>
          </p:nvGrpSpPr>
          <p:grpSpPr>
            <a:xfrm>
              <a:off x="5168262" y="3365806"/>
              <a:ext cx="1910881" cy="927044"/>
              <a:chOff x="4198068" y="2876489"/>
              <a:chExt cx="2900480" cy="1216266"/>
            </a:xfrm>
            <a:effectLst>
              <a:outerShdw blurRad="50800" dist="50800" dir="5400000" algn="ctr" rotWithShape="0">
                <a:srgbClr val="000000">
                  <a:alpha val="0"/>
                </a:srgbClr>
              </a:outerShdw>
            </a:effectLst>
          </p:grpSpPr>
          <p:sp>
            <p:nvSpPr>
              <p:cNvPr id="104" name="TextBox 103">
                <a:extLst>
                  <a:ext uri="{FF2B5EF4-FFF2-40B4-BE49-F238E27FC236}">
                    <a16:creationId xmlns:a16="http://schemas.microsoft.com/office/drawing/2014/main" id="{034F83D4-0E6C-F8D6-C9FA-006CEFF549A8}"/>
                  </a:ext>
                </a:extLst>
              </p:cNvPr>
              <p:cNvSpPr txBox="1"/>
              <p:nvPr/>
            </p:nvSpPr>
            <p:spPr>
              <a:xfrm>
                <a:off x="4392296" y="2876489"/>
                <a:ext cx="2706252" cy="280597"/>
              </a:xfrm>
              <a:prstGeom prst="rect">
                <a:avLst/>
              </a:prstGeom>
              <a:solidFill>
                <a:schemeClr val="accent5">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613</a:t>
                </a:r>
                <a:r>
                  <a:rPr kumimoji="0" lang="en-US" sz="900" b="1" i="0" u="none" strike="noStrike" kern="1200" cap="none" spc="0" normalizeH="0" baseline="30000" noProof="0" dirty="0">
                    <a:ln>
                      <a:noFill/>
                    </a:ln>
                    <a:solidFill>
                      <a:srgbClr val="4472C4">
                        <a:lumMod val="50000"/>
                      </a:srgbClr>
                    </a:solidFill>
                    <a:effectLst/>
                    <a:uLnTx/>
                    <a:uFillTx/>
                    <a:latin typeface="Calibri" panose="020F0502020204030204"/>
                    <a:ea typeface="+mn-ea"/>
                    <a:cs typeface="+mn-cs"/>
                  </a:rPr>
                  <a:t>th</a:t>
                </a:r>
                <a:r>
                  <a:rPr kumimoji="0" lang="en-US" sz="9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AOC KRADOS X (Cloud 1) </a:t>
                </a:r>
              </a:p>
            </p:txBody>
          </p:sp>
          <p:sp>
            <p:nvSpPr>
              <p:cNvPr id="107" name="Flowchart: Magnetic Disk 18">
                <a:extLst>
                  <a:ext uri="{FF2B5EF4-FFF2-40B4-BE49-F238E27FC236}">
                    <a16:creationId xmlns:a16="http://schemas.microsoft.com/office/drawing/2014/main" id="{C45FB03B-B4FA-08E7-A3CC-4BA0C3F70E8E}"/>
                  </a:ext>
                </a:extLst>
              </p:cNvPr>
              <p:cNvSpPr/>
              <p:nvPr/>
            </p:nvSpPr>
            <p:spPr>
              <a:xfrm>
                <a:off x="4905712" y="3758240"/>
                <a:ext cx="1772796" cy="334515"/>
              </a:xfrm>
              <a:prstGeom prst="flowChartMagneticDisk">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KRADOS X DATABASE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(CLOUD 1)</a:t>
                </a:r>
              </a:p>
            </p:txBody>
          </p:sp>
          <p:sp>
            <p:nvSpPr>
              <p:cNvPr id="108" name="Rectangle 107">
                <a:extLst>
                  <a:ext uri="{FF2B5EF4-FFF2-40B4-BE49-F238E27FC236}">
                    <a16:creationId xmlns:a16="http://schemas.microsoft.com/office/drawing/2014/main" id="{542A7A9A-40E7-25B7-FE11-C25C82F00735}"/>
                  </a:ext>
                </a:extLst>
              </p:cNvPr>
              <p:cNvSpPr/>
              <p:nvPr/>
            </p:nvSpPr>
            <p:spPr>
              <a:xfrm>
                <a:off x="4198068" y="3408440"/>
                <a:ext cx="816398" cy="264976"/>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dirty="0">
                    <a:ln>
                      <a:noFill/>
                    </a:ln>
                    <a:solidFill>
                      <a:prstClr val="white"/>
                    </a:solidFill>
                    <a:effectLst/>
                    <a:uLnTx/>
                    <a:uFillTx/>
                    <a:latin typeface="Calibri" panose="020F0502020204030204"/>
                    <a:ea typeface="+mn-ea"/>
                    <a:cs typeface="+mn-cs"/>
                  </a:rPr>
                  <a:t>MAI TAI</a:t>
                </a:r>
              </a:p>
            </p:txBody>
          </p:sp>
          <p:sp>
            <p:nvSpPr>
              <p:cNvPr id="109" name="Rectangle 108">
                <a:extLst>
                  <a:ext uri="{FF2B5EF4-FFF2-40B4-BE49-F238E27FC236}">
                    <a16:creationId xmlns:a16="http://schemas.microsoft.com/office/drawing/2014/main" id="{DF829D82-EB3C-BFB6-2B31-C3C8DACAE97D}"/>
                  </a:ext>
                </a:extLst>
              </p:cNvPr>
              <p:cNvSpPr/>
              <p:nvPr/>
            </p:nvSpPr>
            <p:spPr>
              <a:xfrm>
                <a:off x="5213408" y="3441862"/>
                <a:ext cx="816398" cy="262718"/>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Slapshot</a:t>
                </a:r>
              </a:p>
            </p:txBody>
          </p:sp>
          <p:sp>
            <p:nvSpPr>
              <p:cNvPr id="110" name="Rectangle 109">
                <a:extLst>
                  <a:ext uri="{FF2B5EF4-FFF2-40B4-BE49-F238E27FC236}">
                    <a16:creationId xmlns:a16="http://schemas.microsoft.com/office/drawing/2014/main" id="{60BC3304-B853-C6A4-BBDF-E17685157028}"/>
                  </a:ext>
                </a:extLst>
              </p:cNvPr>
              <p:cNvSpPr/>
              <p:nvPr/>
            </p:nvSpPr>
            <p:spPr>
              <a:xfrm>
                <a:off x="6300522" y="3210387"/>
                <a:ext cx="655637" cy="208096"/>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Spacer</a:t>
                </a:r>
              </a:p>
            </p:txBody>
          </p:sp>
          <p:sp>
            <p:nvSpPr>
              <p:cNvPr id="140" name="Rectangle 139">
                <a:extLst>
                  <a:ext uri="{FF2B5EF4-FFF2-40B4-BE49-F238E27FC236}">
                    <a16:creationId xmlns:a16="http://schemas.microsoft.com/office/drawing/2014/main" id="{0EAA9636-7990-130B-AD64-B43A72D985DF}"/>
                  </a:ext>
                </a:extLst>
              </p:cNvPr>
              <p:cNvSpPr/>
              <p:nvPr/>
            </p:nvSpPr>
            <p:spPr>
              <a:xfrm>
                <a:off x="5222892" y="3223288"/>
                <a:ext cx="792016" cy="181047"/>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Jigsaw</a:t>
                </a:r>
              </a:p>
            </p:txBody>
          </p:sp>
          <p:sp>
            <p:nvSpPr>
              <p:cNvPr id="143" name="Rectangle 142">
                <a:extLst>
                  <a:ext uri="{FF2B5EF4-FFF2-40B4-BE49-F238E27FC236}">
                    <a16:creationId xmlns:a16="http://schemas.microsoft.com/office/drawing/2014/main" id="{2FC6D451-138E-6F54-728E-072378F5C5D4}"/>
                  </a:ext>
                </a:extLst>
              </p:cNvPr>
              <p:cNvSpPr/>
              <p:nvPr/>
            </p:nvSpPr>
            <p:spPr>
              <a:xfrm>
                <a:off x="6328330" y="3451321"/>
                <a:ext cx="643273" cy="228824"/>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Triton</a:t>
                </a:r>
              </a:p>
            </p:txBody>
          </p:sp>
        </p:grpSp>
      </p:grpSp>
      <p:grpSp>
        <p:nvGrpSpPr>
          <p:cNvPr id="144" name="Group 143">
            <a:extLst>
              <a:ext uri="{FF2B5EF4-FFF2-40B4-BE49-F238E27FC236}">
                <a16:creationId xmlns:a16="http://schemas.microsoft.com/office/drawing/2014/main" id="{BD04F5F4-AEF5-F900-5D26-5EF8B7556D48}"/>
              </a:ext>
            </a:extLst>
          </p:cNvPr>
          <p:cNvGrpSpPr/>
          <p:nvPr/>
        </p:nvGrpSpPr>
        <p:grpSpPr>
          <a:xfrm>
            <a:off x="21119" y="1853837"/>
            <a:ext cx="217019" cy="3737797"/>
            <a:chOff x="21119" y="3113931"/>
            <a:chExt cx="217019" cy="3737797"/>
          </a:xfrm>
        </p:grpSpPr>
        <p:sp>
          <p:nvSpPr>
            <p:cNvPr id="145" name="Rectangle 144">
              <a:extLst>
                <a:ext uri="{FF2B5EF4-FFF2-40B4-BE49-F238E27FC236}">
                  <a16:creationId xmlns:a16="http://schemas.microsoft.com/office/drawing/2014/main" id="{4D31FBEB-2B4F-E5EB-7B5E-DE7212F02F35}"/>
                </a:ext>
              </a:extLst>
            </p:cNvPr>
            <p:cNvSpPr/>
            <p:nvPr/>
          </p:nvSpPr>
          <p:spPr>
            <a:xfrm>
              <a:off x="21119" y="3113931"/>
              <a:ext cx="214922" cy="1978721"/>
            </a:xfrm>
            <a:prstGeom prst="rect">
              <a:avLst/>
            </a:prstGeom>
            <a:solidFill>
              <a:schemeClr val="accent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Operational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6" name="Rectangle 145">
              <a:extLst>
                <a:ext uri="{FF2B5EF4-FFF2-40B4-BE49-F238E27FC236}">
                  <a16:creationId xmlns:a16="http://schemas.microsoft.com/office/drawing/2014/main" id="{A2C93C45-3003-0E5D-4A28-7FBD8A5D04B7}"/>
                </a:ext>
              </a:extLst>
            </p:cNvPr>
            <p:cNvSpPr/>
            <p:nvPr/>
          </p:nvSpPr>
          <p:spPr>
            <a:xfrm>
              <a:off x="21119" y="5052427"/>
              <a:ext cx="214922" cy="923009"/>
            </a:xfrm>
            <a:prstGeom prst="rect">
              <a:avLst/>
            </a:prstGeom>
            <a:solidFill>
              <a:schemeClr val="accent6">
                <a:lumMod val="60000"/>
                <a:lumOff val="40000"/>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Pkg     </a:t>
              </a:r>
            </a:p>
          </p:txBody>
        </p:sp>
        <p:sp>
          <p:nvSpPr>
            <p:cNvPr id="147" name="Rectangle 146">
              <a:extLst>
                <a:ext uri="{FF2B5EF4-FFF2-40B4-BE49-F238E27FC236}">
                  <a16:creationId xmlns:a16="http://schemas.microsoft.com/office/drawing/2014/main" id="{B57CDB30-2AF6-D8E3-D468-EEF697978FCB}"/>
                </a:ext>
              </a:extLst>
            </p:cNvPr>
            <p:cNvSpPr/>
            <p:nvPr/>
          </p:nvSpPr>
          <p:spPr>
            <a:xfrm>
              <a:off x="23216" y="5912237"/>
              <a:ext cx="214922" cy="939491"/>
            </a:xfrm>
            <a:prstGeom prst="rect">
              <a:avLst/>
            </a:prstGeom>
            <a:solidFill>
              <a:schemeClr val="accent2">
                <a:lumMod val="60000"/>
                <a:lumOff val="40000"/>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UNIT</a:t>
              </a:r>
            </a:p>
          </p:txBody>
        </p:sp>
      </p:grpSp>
      <p:cxnSp>
        <p:nvCxnSpPr>
          <p:cNvPr id="148" name="Elbow Connector 147">
            <a:extLst>
              <a:ext uri="{FF2B5EF4-FFF2-40B4-BE49-F238E27FC236}">
                <a16:creationId xmlns:a16="http://schemas.microsoft.com/office/drawing/2014/main" id="{BCB3F3E7-516B-0AC4-6AFB-B657DE48C6BD}"/>
              </a:ext>
            </a:extLst>
          </p:cNvPr>
          <p:cNvCxnSpPr>
            <a:cxnSpLocks/>
            <a:endCxn id="149" idx="3"/>
          </p:cNvCxnSpPr>
          <p:nvPr/>
        </p:nvCxnSpPr>
        <p:spPr bwMode="auto">
          <a:xfrm rot="16200000" flipV="1">
            <a:off x="10148836" y="4685407"/>
            <a:ext cx="734964" cy="350665"/>
          </a:xfrm>
          <a:prstGeom prst="bentConnector3">
            <a:avLst>
              <a:gd name="adj1" fmla="val -688"/>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49" name="Flowchart: Magnetic Disk 19">
            <a:extLst>
              <a:ext uri="{FF2B5EF4-FFF2-40B4-BE49-F238E27FC236}">
                <a16:creationId xmlns:a16="http://schemas.microsoft.com/office/drawing/2014/main" id="{D8814C76-5EF7-BDD9-6902-51340344BCD1}"/>
              </a:ext>
            </a:extLst>
          </p:cNvPr>
          <p:cNvSpPr/>
          <p:nvPr/>
        </p:nvSpPr>
        <p:spPr>
          <a:xfrm>
            <a:off x="9962539" y="4065163"/>
            <a:ext cx="756891" cy="428095"/>
          </a:xfrm>
          <a:prstGeom prst="flowChartMagneticDisk">
            <a:avLst/>
          </a:prstGeom>
          <a:solidFill>
            <a:schemeClr val="bg1">
              <a:lumMod val="95000"/>
            </a:schemeClr>
          </a:solidFill>
          <a:ln>
            <a:solidFill>
              <a:schemeClr val="accent1">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DDI Kits</a:t>
            </a:r>
          </a:p>
        </p:txBody>
      </p:sp>
      <p:sp>
        <p:nvSpPr>
          <p:cNvPr id="150" name="Flowchart: Magnetic Disk 27">
            <a:extLst>
              <a:ext uri="{FF2B5EF4-FFF2-40B4-BE49-F238E27FC236}">
                <a16:creationId xmlns:a16="http://schemas.microsoft.com/office/drawing/2014/main" id="{0917B88C-C7A0-BEFD-4428-196F68429D6C}"/>
              </a:ext>
            </a:extLst>
          </p:cNvPr>
          <p:cNvSpPr/>
          <p:nvPr/>
        </p:nvSpPr>
        <p:spPr>
          <a:xfrm>
            <a:off x="9611648" y="2140332"/>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Longbow/</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Advana</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1" name="Straight Arrow Connector 150">
            <a:extLst>
              <a:ext uri="{FF2B5EF4-FFF2-40B4-BE49-F238E27FC236}">
                <a16:creationId xmlns:a16="http://schemas.microsoft.com/office/drawing/2014/main" id="{014BCFBB-2A07-F60C-9D37-7471F961EFD0}"/>
              </a:ext>
            </a:extLst>
          </p:cNvPr>
          <p:cNvCxnSpPr>
            <a:cxnSpLocks/>
            <a:stCxn id="162" idx="6"/>
            <a:endCxn id="150" idx="2"/>
          </p:cNvCxnSpPr>
          <p:nvPr/>
        </p:nvCxnSpPr>
        <p:spPr>
          <a:xfrm flipV="1">
            <a:off x="9117749" y="2345252"/>
            <a:ext cx="493899" cy="337663"/>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sp>
        <p:nvSpPr>
          <p:cNvPr id="152" name="Cube 151">
            <a:extLst>
              <a:ext uri="{FF2B5EF4-FFF2-40B4-BE49-F238E27FC236}">
                <a16:creationId xmlns:a16="http://schemas.microsoft.com/office/drawing/2014/main" id="{809D0B5F-1F69-5E81-ADAD-00D0C7D67AE7}"/>
              </a:ext>
            </a:extLst>
          </p:cNvPr>
          <p:cNvSpPr/>
          <p:nvPr/>
        </p:nvSpPr>
        <p:spPr>
          <a:xfrm>
            <a:off x="10976338" y="4388744"/>
            <a:ext cx="539718" cy="309423"/>
          </a:xfrm>
          <a:prstGeom prst="cube">
            <a:avLst>
              <a:gd name="adj" fmla="val 13295"/>
            </a:avLst>
          </a:prstGeom>
          <a:solidFill>
            <a:schemeClr val="accent6">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Calibri" panose="020F0502020204030204"/>
                <a:ea typeface="+mn-ea"/>
                <a:cs typeface="+mn-cs"/>
              </a:rPr>
              <a:t>CBC2</a:t>
            </a:r>
          </a:p>
        </p:txBody>
      </p:sp>
      <p:cxnSp>
        <p:nvCxnSpPr>
          <p:cNvPr id="153" name="Elbow Connector 152">
            <a:extLst>
              <a:ext uri="{FF2B5EF4-FFF2-40B4-BE49-F238E27FC236}">
                <a16:creationId xmlns:a16="http://schemas.microsoft.com/office/drawing/2014/main" id="{98C25FDA-F22B-6BAF-B459-FB37B2EC5667}"/>
              </a:ext>
            </a:extLst>
          </p:cNvPr>
          <p:cNvCxnSpPr>
            <a:cxnSpLocks/>
            <a:stCxn id="155" idx="3"/>
          </p:cNvCxnSpPr>
          <p:nvPr/>
        </p:nvCxnSpPr>
        <p:spPr bwMode="auto">
          <a:xfrm rot="16200000" flipH="1">
            <a:off x="10336805" y="3253778"/>
            <a:ext cx="321455" cy="756891"/>
          </a:xfrm>
          <a:prstGeom prst="bentConnector2">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54" name="Flowchart: Magnetic Disk 27">
            <a:extLst>
              <a:ext uri="{FF2B5EF4-FFF2-40B4-BE49-F238E27FC236}">
                <a16:creationId xmlns:a16="http://schemas.microsoft.com/office/drawing/2014/main" id="{0AA77349-D475-BFA6-0F4F-69A6A8B8BCBC}"/>
              </a:ext>
            </a:extLst>
          </p:cNvPr>
          <p:cNvSpPr/>
          <p:nvPr/>
        </p:nvSpPr>
        <p:spPr>
          <a:xfrm>
            <a:off x="9621098" y="2590395"/>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UDL</a:t>
            </a:r>
          </a:p>
        </p:txBody>
      </p:sp>
      <p:sp>
        <p:nvSpPr>
          <p:cNvPr id="155" name="Flowchart: Magnetic Disk 27">
            <a:extLst>
              <a:ext uri="{FF2B5EF4-FFF2-40B4-BE49-F238E27FC236}">
                <a16:creationId xmlns:a16="http://schemas.microsoft.com/office/drawing/2014/main" id="{6C83140A-98BE-C3F3-75A0-5D82D4A5C317}"/>
              </a:ext>
            </a:extLst>
          </p:cNvPr>
          <p:cNvSpPr/>
          <p:nvPr/>
        </p:nvSpPr>
        <p:spPr>
          <a:xfrm>
            <a:off x="9621620" y="3061658"/>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WDS</a:t>
            </a:r>
          </a:p>
        </p:txBody>
      </p:sp>
      <p:cxnSp>
        <p:nvCxnSpPr>
          <p:cNvPr id="156" name="Straight Arrow Connector 155">
            <a:extLst>
              <a:ext uri="{FF2B5EF4-FFF2-40B4-BE49-F238E27FC236}">
                <a16:creationId xmlns:a16="http://schemas.microsoft.com/office/drawing/2014/main" id="{6F1B156C-2BB4-0DB2-BE1C-8747E3CECD8E}"/>
              </a:ext>
            </a:extLst>
          </p:cNvPr>
          <p:cNvCxnSpPr>
            <a:cxnSpLocks/>
            <a:stCxn id="162" idx="5"/>
            <a:endCxn id="154" idx="2"/>
          </p:cNvCxnSpPr>
          <p:nvPr/>
        </p:nvCxnSpPr>
        <p:spPr>
          <a:xfrm>
            <a:off x="9095960" y="2748336"/>
            <a:ext cx="525138" cy="46979"/>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5741D62B-8D3A-6C5A-42E1-A49712C8E637}"/>
              </a:ext>
            </a:extLst>
          </p:cNvPr>
          <p:cNvCxnSpPr>
            <a:cxnSpLocks/>
            <a:stCxn id="162" idx="5"/>
            <a:endCxn id="155" idx="2"/>
          </p:cNvCxnSpPr>
          <p:nvPr/>
        </p:nvCxnSpPr>
        <p:spPr>
          <a:xfrm>
            <a:off x="9095960" y="2748336"/>
            <a:ext cx="525660" cy="518242"/>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cxnSp>
        <p:nvCxnSpPr>
          <p:cNvPr id="158" name="Elbow Connector 157">
            <a:extLst>
              <a:ext uri="{FF2B5EF4-FFF2-40B4-BE49-F238E27FC236}">
                <a16:creationId xmlns:a16="http://schemas.microsoft.com/office/drawing/2014/main" id="{DB291404-79AB-5BF7-4EC3-17B53FE974BD}"/>
              </a:ext>
            </a:extLst>
          </p:cNvPr>
          <p:cNvCxnSpPr>
            <a:cxnSpLocks/>
            <a:stCxn id="154" idx="4"/>
            <a:endCxn id="160" idx="2"/>
          </p:cNvCxnSpPr>
          <p:nvPr/>
        </p:nvCxnSpPr>
        <p:spPr bwMode="auto">
          <a:xfrm>
            <a:off x="10616031" y="2795315"/>
            <a:ext cx="313214" cy="75743"/>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59" name="Cube 158">
            <a:extLst>
              <a:ext uri="{FF2B5EF4-FFF2-40B4-BE49-F238E27FC236}">
                <a16:creationId xmlns:a16="http://schemas.microsoft.com/office/drawing/2014/main" id="{42F7A1F7-8F39-3198-7A13-2215BDF45304}"/>
              </a:ext>
            </a:extLst>
          </p:cNvPr>
          <p:cNvSpPr/>
          <p:nvPr/>
        </p:nvSpPr>
        <p:spPr>
          <a:xfrm>
            <a:off x="10963056" y="4737178"/>
            <a:ext cx="549311" cy="341335"/>
          </a:xfrm>
          <a:prstGeom prst="cube">
            <a:avLst>
              <a:gd name="adj" fmla="val 13295"/>
            </a:avLst>
          </a:prstGeom>
          <a:solidFill>
            <a:schemeClr val="accent6">
              <a:lumMod val="40000"/>
              <a:lumOff val="6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Calibri" panose="020F0502020204030204"/>
                <a:ea typeface="+mn-ea"/>
                <a:cs typeface="+mn-cs"/>
              </a:rPr>
              <a:t>TOC-L</a:t>
            </a:r>
          </a:p>
        </p:txBody>
      </p:sp>
      <p:sp>
        <p:nvSpPr>
          <p:cNvPr id="160" name="Cube 159">
            <a:extLst>
              <a:ext uri="{FF2B5EF4-FFF2-40B4-BE49-F238E27FC236}">
                <a16:creationId xmlns:a16="http://schemas.microsoft.com/office/drawing/2014/main" id="{2BBFB55B-E35F-033A-FD66-C16C55E1739B}"/>
              </a:ext>
            </a:extLst>
          </p:cNvPr>
          <p:cNvSpPr/>
          <p:nvPr/>
        </p:nvSpPr>
        <p:spPr>
          <a:xfrm>
            <a:off x="10929245" y="2612066"/>
            <a:ext cx="640080" cy="457200"/>
          </a:xfrm>
          <a:prstGeom prst="cube">
            <a:avLst>
              <a:gd name="adj" fmla="val 13295"/>
            </a:avLst>
          </a:prstGeom>
          <a:solidFill>
            <a:schemeClr val="accent2">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AMC ATOMS</a:t>
            </a:r>
          </a:p>
        </p:txBody>
      </p:sp>
      <p:sp>
        <p:nvSpPr>
          <p:cNvPr id="161" name="Cube 160">
            <a:extLst>
              <a:ext uri="{FF2B5EF4-FFF2-40B4-BE49-F238E27FC236}">
                <a16:creationId xmlns:a16="http://schemas.microsoft.com/office/drawing/2014/main" id="{1EECC4E7-E008-43ED-2947-34ECD82FE348}"/>
              </a:ext>
            </a:extLst>
          </p:cNvPr>
          <p:cNvSpPr/>
          <p:nvPr/>
        </p:nvSpPr>
        <p:spPr>
          <a:xfrm>
            <a:off x="10955760" y="5858085"/>
            <a:ext cx="563264" cy="339308"/>
          </a:xfrm>
          <a:prstGeom prst="cube">
            <a:avLst>
              <a:gd name="adj" fmla="val 13295"/>
            </a:avLst>
          </a:prstGeom>
          <a:solidFill>
            <a:schemeClr val="accent2">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Divert</a:t>
            </a:r>
          </a:p>
        </p:txBody>
      </p:sp>
      <p:sp>
        <p:nvSpPr>
          <p:cNvPr id="162" name="Oval 161">
            <a:extLst>
              <a:ext uri="{FF2B5EF4-FFF2-40B4-BE49-F238E27FC236}">
                <a16:creationId xmlns:a16="http://schemas.microsoft.com/office/drawing/2014/main" id="{845B8B1F-F8DF-5A0F-6D09-51303A6CBFC6}"/>
              </a:ext>
            </a:extLst>
          </p:cNvPr>
          <p:cNvSpPr/>
          <p:nvPr/>
        </p:nvSpPr>
        <p:spPr>
          <a:xfrm>
            <a:off x="8968962" y="2590395"/>
            <a:ext cx="148787" cy="1850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000000"/>
              </a:highlight>
              <a:uLnTx/>
              <a:uFillTx/>
              <a:latin typeface="Calibri" panose="020F0502020204030204"/>
              <a:ea typeface="+mn-ea"/>
              <a:cs typeface="+mn-cs"/>
            </a:endParaRPr>
          </a:p>
        </p:txBody>
      </p:sp>
      <p:sp>
        <p:nvSpPr>
          <p:cNvPr id="163" name="Flowchart: Magnetic Disk 27">
            <a:extLst>
              <a:ext uri="{FF2B5EF4-FFF2-40B4-BE49-F238E27FC236}">
                <a16:creationId xmlns:a16="http://schemas.microsoft.com/office/drawing/2014/main" id="{46F2AE26-1895-FF89-E9DE-2BBE23EEEFAB}"/>
              </a:ext>
            </a:extLst>
          </p:cNvPr>
          <p:cNvSpPr/>
          <p:nvPr/>
        </p:nvSpPr>
        <p:spPr>
          <a:xfrm>
            <a:off x="9594870" y="1667278"/>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Integrated Msn Network</a:t>
            </a:r>
          </a:p>
        </p:txBody>
      </p:sp>
      <p:cxnSp>
        <p:nvCxnSpPr>
          <p:cNvPr id="164" name="Straight Arrow Connector 163">
            <a:extLst>
              <a:ext uri="{FF2B5EF4-FFF2-40B4-BE49-F238E27FC236}">
                <a16:creationId xmlns:a16="http://schemas.microsoft.com/office/drawing/2014/main" id="{9F973BA6-8779-076D-3E3A-856EEDD12336}"/>
              </a:ext>
            </a:extLst>
          </p:cNvPr>
          <p:cNvCxnSpPr>
            <a:cxnSpLocks/>
            <a:stCxn id="162" idx="7"/>
            <a:endCxn id="163" idx="2"/>
          </p:cNvCxnSpPr>
          <p:nvPr/>
        </p:nvCxnSpPr>
        <p:spPr>
          <a:xfrm flipV="1">
            <a:off x="9095960" y="1872198"/>
            <a:ext cx="498910" cy="745295"/>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cxnSp>
        <p:nvCxnSpPr>
          <p:cNvPr id="165" name="Elbow Connector 164">
            <a:extLst>
              <a:ext uri="{FF2B5EF4-FFF2-40B4-BE49-F238E27FC236}">
                <a16:creationId xmlns:a16="http://schemas.microsoft.com/office/drawing/2014/main" id="{35A21AA9-827D-C92B-3DE2-8AC4EA223F42}"/>
              </a:ext>
            </a:extLst>
          </p:cNvPr>
          <p:cNvCxnSpPr>
            <a:cxnSpLocks/>
            <a:stCxn id="163" idx="4"/>
            <a:endCxn id="166" idx="2"/>
          </p:cNvCxnSpPr>
          <p:nvPr/>
        </p:nvCxnSpPr>
        <p:spPr bwMode="auto">
          <a:xfrm flipV="1">
            <a:off x="10589803" y="1854563"/>
            <a:ext cx="386535" cy="17635"/>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66" name="Cube 165">
            <a:extLst>
              <a:ext uri="{FF2B5EF4-FFF2-40B4-BE49-F238E27FC236}">
                <a16:creationId xmlns:a16="http://schemas.microsoft.com/office/drawing/2014/main" id="{B517C475-BF95-DC01-39B3-798329306BDA}"/>
              </a:ext>
            </a:extLst>
          </p:cNvPr>
          <p:cNvSpPr/>
          <p:nvPr/>
        </p:nvSpPr>
        <p:spPr>
          <a:xfrm>
            <a:off x="10976338" y="1595571"/>
            <a:ext cx="640080" cy="457200"/>
          </a:xfrm>
          <a:prstGeom prst="cube">
            <a:avLst>
              <a:gd name="adj" fmla="val 13295"/>
            </a:avLst>
          </a:prstGeom>
          <a:solidFill>
            <a:schemeClr val="accent2">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Coalition Partners</a:t>
            </a:r>
          </a:p>
        </p:txBody>
      </p:sp>
      <p:sp>
        <p:nvSpPr>
          <p:cNvPr id="167" name="Cube 166">
            <a:extLst>
              <a:ext uri="{FF2B5EF4-FFF2-40B4-BE49-F238E27FC236}">
                <a16:creationId xmlns:a16="http://schemas.microsoft.com/office/drawing/2014/main" id="{B5AF2E5E-CB1F-964F-2205-E3F09D4DA820}"/>
              </a:ext>
            </a:extLst>
          </p:cNvPr>
          <p:cNvSpPr/>
          <p:nvPr/>
        </p:nvSpPr>
        <p:spPr>
          <a:xfrm>
            <a:off x="10945207" y="2106015"/>
            <a:ext cx="640080" cy="457200"/>
          </a:xfrm>
          <a:prstGeom prst="cube">
            <a:avLst>
              <a:gd name="adj" fmla="val 13295"/>
            </a:avLst>
          </a:prstGeom>
          <a:solidFill>
            <a:schemeClr val="accent5">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Theater Echelons</a:t>
            </a:r>
          </a:p>
        </p:txBody>
      </p:sp>
      <p:sp>
        <p:nvSpPr>
          <p:cNvPr id="168" name="TextBox 167">
            <a:extLst>
              <a:ext uri="{FF2B5EF4-FFF2-40B4-BE49-F238E27FC236}">
                <a16:creationId xmlns:a16="http://schemas.microsoft.com/office/drawing/2014/main" id="{7EE5D11A-5629-CE20-EA6A-4A10A6098E52}"/>
              </a:ext>
            </a:extLst>
          </p:cNvPr>
          <p:cNvSpPr txBox="1"/>
          <p:nvPr/>
        </p:nvSpPr>
        <p:spPr>
          <a:xfrm>
            <a:off x="9772499" y="1129702"/>
            <a:ext cx="2206958"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Airbase Consumers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Calibri" panose="020F0502020204030204"/>
              </a:rPr>
              <a:t>FrOB Updates</a:t>
            </a:r>
            <a:endPar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Cube 168">
            <a:extLst>
              <a:ext uri="{FF2B5EF4-FFF2-40B4-BE49-F238E27FC236}">
                <a16:creationId xmlns:a16="http://schemas.microsoft.com/office/drawing/2014/main" id="{38920EC4-583C-4B3B-5425-23261C80D1E2}"/>
              </a:ext>
            </a:extLst>
          </p:cNvPr>
          <p:cNvSpPr/>
          <p:nvPr/>
        </p:nvSpPr>
        <p:spPr>
          <a:xfrm>
            <a:off x="10958728" y="5104247"/>
            <a:ext cx="563264" cy="339308"/>
          </a:xfrm>
          <a:prstGeom prst="cube">
            <a:avLst>
              <a:gd name="adj" fmla="val 13295"/>
            </a:avLst>
          </a:prstGeom>
          <a:solidFill>
            <a:schemeClr val="accent6">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Calibri" panose="020F0502020204030204"/>
              </a:rPr>
              <a:t>AEW</a:t>
            </a:r>
            <a:endParaRPr kumimoji="0" lang="en-US" sz="11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cxnSp>
        <p:nvCxnSpPr>
          <p:cNvPr id="170" name="Elbow Connector 169">
            <a:extLst>
              <a:ext uri="{FF2B5EF4-FFF2-40B4-BE49-F238E27FC236}">
                <a16:creationId xmlns:a16="http://schemas.microsoft.com/office/drawing/2014/main" id="{4181CE8E-89C4-CB52-08C1-E4BB8BB96872}"/>
              </a:ext>
            </a:extLst>
          </p:cNvPr>
          <p:cNvCxnSpPr>
            <a:cxnSpLocks/>
            <a:stCxn id="150" idx="4"/>
            <a:endCxn id="167" idx="2"/>
          </p:cNvCxnSpPr>
          <p:nvPr/>
        </p:nvCxnSpPr>
        <p:spPr bwMode="auto">
          <a:xfrm>
            <a:off x="10606581" y="2345252"/>
            <a:ext cx="338626" cy="19755"/>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71" name="Cube 170">
            <a:extLst>
              <a:ext uri="{FF2B5EF4-FFF2-40B4-BE49-F238E27FC236}">
                <a16:creationId xmlns:a16="http://schemas.microsoft.com/office/drawing/2014/main" id="{5519F8D4-4892-D64C-959D-6A7038DB285C}"/>
              </a:ext>
            </a:extLst>
          </p:cNvPr>
          <p:cNvSpPr/>
          <p:nvPr/>
        </p:nvSpPr>
        <p:spPr>
          <a:xfrm>
            <a:off x="10955760" y="5493043"/>
            <a:ext cx="563264" cy="339308"/>
          </a:xfrm>
          <a:prstGeom prst="cube">
            <a:avLst>
              <a:gd name="adj" fmla="val 13295"/>
            </a:avLst>
          </a:prstGeom>
          <a:solidFill>
            <a:schemeClr val="accent6">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alibri" panose="020F0502020204030204"/>
              </a:rPr>
              <a:t>ABAD</a:t>
            </a:r>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72" name="TextBox 171">
            <a:extLst>
              <a:ext uri="{FF2B5EF4-FFF2-40B4-BE49-F238E27FC236}">
                <a16:creationId xmlns:a16="http://schemas.microsoft.com/office/drawing/2014/main" id="{1C3AA212-3AB4-3B52-7731-F4DC4B24DA6D}"/>
              </a:ext>
            </a:extLst>
          </p:cNvPr>
          <p:cNvSpPr txBox="1"/>
          <p:nvPr/>
        </p:nvSpPr>
        <p:spPr>
          <a:xfrm>
            <a:off x="10462071" y="3879951"/>
            <a:ext cx="130364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Carrier Strike Group</a:t>
            </a:r>
          </a:p>
        </p:txBody>
      </p:sp>
      <p:grpSp>
        <p:nvGrpSpPr>
          <p:cNvPr id="173" name="Group 172">
            <a:extLst>
              <a:ext uri="{FF2B5EF4-FFF2-40B4-BE49-F238E27FC236}">
                <a16:creationId xmlns:a16="http://schemas.microsoft.com/office/drawing/2014/main" id="{FA3F9AB4-7BFA-0ABB-0C73-1920A1EC0F84}"/>
              </a:ext>
            </a:extLst>
          </p:cNvPr>
          <p:cNvGrpSpPr/>
          <p:nvPr/>
        </p:nvGrpSpPr>
        <p:grpSpPr>
          <a:xfrm>
            <a:off x="10670647" y="3229378"/>
            <a:ext cx="1051869" cy="717968"/>
            <a:chOff x="11073562" y="3443436"/>
            <a:chExt cx="1051869" cy="717968"/>
          </a:xfrm>
        </p:grpSpPr>
        <p:grpSp>
          <p:nvGrpSpPr>
            <p:cNvPr id="174" name="Group 173">
              <a:extLst>
                <a:ext uri="{FF2B5EF4-FFF2-40B4-BE49-F238E27FC236}">
                  <a16:creationId xmlns:a16="http://schemas.microsoft.com/office/drawing/2014/main" id="{63EA038B-833E-F79E-9549-A4FDFD81E150}"/>
                </a:ext>
              </a:extLst>
            </p:cNvPr>
            <p:cNvGrpSpPr/>
            <p:nvPr/>
          </p:nvGrpSpPr>
          <p:grpSpPr>
            <a:xfrm>
              <a:off x="11261364" y="3707169"/>
              <a:ext cx="864067" cy="454235"/>
              <a:chOff x="11090632" y="4328064"/>
              <a:chExt cx="864067" cy="454235"/>
            </a:xfrm>
          </p:grpSpPr>
          <p:sp>
            <p:nvSpPr>
              <p:cNvPr id="177" name="Rectangle 176">
                <a:extLst>
                  <a:ext uri="{FF2B5EF4-FFF2-40B4-BE49-F238E27FC236}">
                    <a16:creationId xmlns:a16="http://schemas.microsoft.com/office/drawing/2014/main" id="{D8F085EF-0E22-4E43-582C-AC6C92988D7E}"/>
                  </a:ext>
                </a:extLst>
              </p:cNvPr>
              <p:cNvSpPr/>
              <p:nvPr/>
            </p:nvSpPr>
            <p:spPr bwMode="auto">
              <a:xfrm>
                <a:off x="11090632" y="4328064"/>
                <a:ext cx="864067" cy="454235"/>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Rounded Rectangle 82">
                <a:extLst>
                  <a:ext uri="{FF2B5EF4-FFF2-40B4-BE49-F238E27FC236}">
                    <a16:creationId xmlns:a16="http://schemas.microsoft.com/office/drawing/2014/main" id="{3E7DD47A-B681-661B-0F2F-F823178E0208}"/>
                  </a:ext>
                </a:extLst>
              </p:cNvPr>
              <p:cNvSpPr/>
              <p:nvPr/>
            </p:nvSpPr>
            <p:spPr bwMode="auto">
              <a:xfrm>
                <a:off x="11196246" y="4390779"/>
                <a:ext cx="258925" cy="283240"/>
              </a:xfrm>
              <a:prstGeom prst="roundRect">
                <a:avLst/>
              </a:prstGeom>
              <a:solidFill>
                <a:srgbClr val="5F88AD"/>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mn-ea"/>
                  <a:cs typeface="+mn-cs"/>
                </a:endParaRPr>
              </a:p>
            </p:txBody>
          </p:sp>
          <p:pic>
            <p:nvPicPr>
              <p:cNvPr id="179" name="Picture 178">
                <a:extLst>
                  <a:ext uri="{FF2B5EF4-FFF2-40B4-BE49-F238E27FC236}">
                    <a16:creationId xmlns:a16="http://schemas.microsoft.com/office/drawing/2014/main" id="{FA78BF78-20E0-F2E0-915F-021397EFCAA4}"/>
                  </a:ext>
                </a:extLst>
              </p:cNvPr>
              <p:cNvPicPr>
                <a:picLocks noChangeAspect="1"/>
              </p:cNvPicPr>
              <p:nvPr/>
            </p:nvPicPr>
            <p:blipFill>
              <a:blip r:embed="rId3">
                <a:lum bright="70000" contrast="-70000"/>
              </a:blip>
              <a:stretch>
                <a:fillRect/>
              </a:stretch>
            </p:blipFill>
            <p:spPr>
              <a:xfrm>
                <a:off x="11516710" y="4414447"/>
                <a:ext cx="291665" cy="291665"/>
              </a:xfrm>
              <a:prstGeom prst="rect">
                <a:avLst/>
              </a:prstGeom>
              <a:solidFill>
                <a:schemeClr val="accent2">
                  <a:lumMod val="40000"/>
                  <a:lumOff val="60000"/>
                </a:schemeClr>
              </a:solidFill>
            </p:spPr>
          </p:pic>
        </p:grpSp>
        <p:sp>
          <p:nvSpPr>
            <p:cNvPr id="175" name="TextBox 174">
              <a:extLst>
                <a:ext uri="{FF2B5EF4-FFF2-40B4-BE49-F238E27FC236}">
                  <a16:creationId xmlns:a16="http://schemas.microsoft.com/office/drawing/2014/main" id="{9FADEC9D-0667-0FE8-EE83-249C488052C4}"/>
                </a:ext>
              </a:extLst>
            </p:cNvPr>
            <p:cNvSpPr txBox="1"/>
            <p:nvPr/>
          </p:nvSpPr>
          <p:spPr>
            <a:xfrm>
              <a:off x="11475454" y="3706676"/>
              <a:ext cx="64654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Air Apps</a:t>
              </a:r>
            </a:p>
          </p:txBody>
        </p:sp>
        <p:pic>
          <p:nvPicPr>
            <p:cNvPr id="176" name="Picture 175">
              <a:extLst>
                <a:ext uri="{FF2B5EF4-FFF2-40B4-BE49-F238E27FC236}">
                  <a16:creationId xmlns:a16="http://schemas.microsoft.com/office/drawing/2014/main" id="{D136CD2D-DD4D-070D-1DE8-F6F5CECB6018}"/>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073562" y="3443436"/>
              <a:ext cx="504070" cy="504070"/>
            </a:xfrm>
            <a:prstGeom prst="rect">
              <a:avLst/>
            </a:prstGeom>
          </p:spPr>
        </p:pic>
      </p:grpSp>
      <p:cxnSp>
        <p:nvCxnSpPr>
          <p:cNvPr id="180" name="Straight Connector 179">
            <a:extLst>
              <a:ext uri="{FF2B5EF4-FFF2-40B4-BE49-F238E27FC236}">
                <a16:creationId xmlns:a16="http://schemas.microsoft.com/office/drawing/2014/main" id="{E81C7067-0B99-7D05-7784-98E93496EA2C}"/>
              </a:ext>
            </a:extLst>
          </p:cNvPr>
          <p:cNvCxnSpPr>
            <a:cxnSpLocks/>
          </p:cNvCxnSpPr>
          <p:nvPr/>
        </p:nvCxnSpPr>
        <p:spPr>
          <a:xfrm>
            <a:off x="10713785" y="4549860"/>
            <a:ext cx="0" cy="15059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Elbow Connector 180">
            <a:extLst>
              <a:ext uri="{FF2B5EF4-FFF2-40B4-BE49-F238E27FC236}">
                <a16:creationId xmlns:a16="http://schemas.microsoft.com/office/drawing/2014/main" id="{5C22547A-0E9F-094C-610D-F309E1F6627A}"/>
              </a:ext>
            </a:extLst>
          </p:cNvPr>
          <p:cNvCxnSpPr>
            <a:cxnSpLocks/>
            <a:endCxn id="152" idx="2"/>
          </p:cNvCxnSpPr>
          <p:nvPr/>
        </p:nvCxnSpPr>
        <p:spPr bwMode="auto">
          <a:xfrm flipV="1">
            <a:off x="10719431" y="4564024"/>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2" name="Elbow Connector 181">
            <a:extLst>
              <a:ext uri="{FF2B5EF4-FFF2-40B4-BE49-F238E27FC236}">
                <a16:creationId xmlns:a16="http://schemas.microsoft.com/office/drawing/2014/main" id="{4D81ABB3-E081-3EB2-7B9E-600261CC8FC2}"/>
              </a:ext>
            </a:extLst>
          </p:cNvPr>
          <p:cNvCxnSpPr>
            <a:cxnSpLocks/>
          </p:cNvCxnSpPr>
          <p:nvPr/>
        </p:nvCxnSpPr>
        <p:spPr bwMode="auto">
          <a:xfrm flipV="1">
            <a:off x="10702496" y="4942204"/>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3" name="Elbow Connector 182">
            <a:extLst>
              <a:ext uri="{FF2B5EF4-FFF2-40B4-BE49-F238E27FC236}">
                <a16:creationId xmlns:a16="http://schemas.microsoft.com/office/drawing/2014/main" id="{E305158B-FF3D-2A8F-5D0C-FFEED56CF1A3}"/>
              </a:ext>
            </a:extLst>
          </p:cNvPr>
          <p:cNvCxnSpPr>
            <a:cxnSpLocks/>
          </p:cNvCxnSpPr>
          <p:nvPr/>
        </p:nvCxnSpPr>
        <p:spPr bwMode="auto">
          <a:xfrm flipV="1">
            <a:off x="10713785" y="5292160"/>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4" name="Elbow Connector 183">
            <a:extLst>
              <a:ext uri="{FF2B5EF4-FFF2-40B4-BE49-F238E27FC236}">
                <a16:creationId xmlns:a16="http://schemas.microsoft.com/office/drawing/2014/main" id="{950E26D2-6C18-0B3B-BF55-74239B064B88}"/>
              </a:ext>
            </a:extLst>
          </p:cNvPr>
          <p:cNvCxnSpPr>
            <a:cxnSpLocks/>
          </p:cNvCxnSpPr>
          <p:nvPr/>
        </p:nvCxnSpPr>
        <p:spPr bwMode="auto">
          <a:xfrm flipV="1">
            <a:off x="10713785" y="5687270"/>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5" name="Elbow Connector 184">
            <a:extLst>
              <a:ext uri="{FF2B5EF4-FFF2-40B4-BE49-F238E27FC236}">
                <a16:creationId xmlns:a16="http://schemas.microsoft.com/office/drawing/2014/main" id="{E8C69AE7-89C6-3179-E3D4-7B2BE8B1634F}"/>
              </a:ext>
            </a:extLst>
          </p:cNvPr>
          <p:cNvCxnSpPr>
            <a:cxnSpLocks/>
          </p:cNvCxnSpPr>
          <p:nvPr/>
        </p:nvCxnSpPr>
        <p:spPr bwMode="auto">
          <a:xfrm flipV="1">
            <a:off x="10713785" y="6037224"/>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86" name="TextBox 185">
            <a:extLst>
              <a:ext uri="{FF2B5EF4-FFF2-40B4-BE49-F238E27FC236}">
                <a16:creationId xmlns:a16="http://schemas.microsoft.com/office/drawing/2014/main" id="{28865777-7408-409E-4526-8F382591BB99}"/>
              </a:ext>
            </a:extLst>
          </p:cNvPr>
          <p:cNvSpPr txBox="1"/>
          <p:nvPr/>
        </p:nvSpPr>
        <p:spPr>
          <a:xfrm>
            <a:off x="10240104" y="5874494"/>
            <a:ext cx="7518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WIDOW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C2IMERA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JMPS</a:t>
            </a:r>
            <a:endPar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187" name="Picture 186">
            <a:extLst>
              <a:ext uri="{FF2B5EF4-FFF2-40B4-BE49-F238E27FC236}">
                <a16:creationId xmlns:a16="http://schemas.microsoft.com/office/drawing/2014/main" id="{06E39BE1-94DE-0678-0262-82CB481E682A}"/>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549541" y="6184138"/>
            <a:ext cx="351321" cy="230832"/>
          </a:xfrm>
          <a:prstGeom prst="rect">
            <a:avLst/>
          </a:prstGeom>
        </p:spPr>
      </p:pic>
      <p:pic>
        <p:nvPicPr>
          <p:cNvPr id="188" name="Picture 187">
            <a:extLst>
              <a:ext uri="{FF2B5EF4-FFF2-40B4-BE49-F238E27FC236}">
                <a16:creationId xmlns:a16="http://schemas.microsoft.com/office/drawing/2014/main" id="{7E0F18BD-F0CA-5E6C-1071-61B8CDC9F956}"/>
              </a:ext>
            </a:extLst>
          </p:cNvPr>
          <p:cNvPicPr>
            <a:picLocks noChangeAspect="1"/>
          </p:cNvPicPr>
          <p:nvPr/>
        </p:nvPicPr>
        <p:blipFill>
          <a:blip r:embed="rId6"/>
          <a:stretch>
            <a:fillRect/>
          </a:stretch>
        </p:blipFill>
        <p:spPr>
          <a:xfrm>
            <a:off x="5738262" y="3510618"/>
            <a:ext cx="463269" cy="318747"/>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89" name="Picture 188">
            <a:extLst>
              <a:ext uri="{FF2B5EF4-FFF2-40B4-BE49-F238E27FC236}">
                <a16:creationId xmlns:a16="http://schemas.microsoft.com/office/drawing/2014/main" id="{30FD8590-C4CE-C896-6FF9-C7A56534D2B4}"/>
              </a:ext>
            </a:extLst>
          </p:cNvPr>
          <p:cNvPicPr>
            <a:picLocks noChangeAspect="1"/>
          </p:cNvPicPr>
          <p:nvPr/>
        </p:nvPicPr>
        <p:blipFill>
          <a:blip r:embed="rId7"/>
          <a:stretch>
            <a:fillRect/>
          </a:stretch>
        </p:blipFill>
        <p:spPr>
          <a:xfrm flipH="1">
            <a:off x="4991837" y="3549235"/>
            <a:ext cx="428733" cy="285321"/>
          </a:xfrm>
          <a:prstGeom prst="rect">
            <a:avLst/>
          </a:prstGeom>
          <a:ln w="19050">
            <a:solidFill>
              <a:schemeClr val="bg2">
                <a:lumMod val="50000"/>
              </a:schemeClr>
            </a:solidFill>
          </a:ln>
          <a:effectLst>
            <a:outerShdw blurRad="50800" dist="38100" dir="2700000" algn="tl" rotWithShape="0">
              <a:prstClr val="black">
                <a:alpha val="40000"/>
              </a:prstClr>
            </a:outerShdw>
          </a:effectLst>
        </p:spPr>
      </p:pic>
      <p:pic>
        <p:nvPicPr>
          <p:cNvPr id="190" name="Picture 189">
            <a:extLst>
              <a:ext uri="{FF2B5EF4-FFF2-40B4-BE49-F238E27FC236}">
                <a16:creationId xmlns:a16="http://schemas.microsoft.com/office/drawing/2014/main" id="{87ADEFCE-8967-95F4-B565-0981B391D720}"/>
              </a:ext>
            </a:extLst>
          </p:cNvPr>
          <p:cNvPicPr>
            <a:picLocks noChangeAspect="1"/>
          </p:cNvPicPr>
          <p:nvPr/>
        </p:nvPicPr>
        <p:blipFill>
          <a:blip r:embed="rId8"/>
          <a:stretch>
            <a:fillRect/>
          </a:stretch>
        </p:blipFill>
        <p:spPr>
          <a:xfrm>
            <a:off x="3332231" y="3228916"/>
            <a:ext cx="445192" cy="295903"/>
          </a:xfrm>
          <a:prstGeom prst="rect">
            <a:avLst/>
          </a:prstGeom>
          <a:ln>
            <a:solidFill>
              <a:schemeClr val="bg2">
                <a:lumMod val="50000"/>
              </a:schemeClr>
            </a:solidFill>
          </a:ln>
          <a:effectLst>
            <a:outerShdw blurRad="50800" dist="38100" dir="2700000" algn="tl" rotWithShape="0">
              <a:prstClr val="black">
                <a:alpha val="40000"/>
              </a:prstClr>
            </a:outerShdw>
          </a:effectLst>
        </p:spPr>
      </p:pic>
      <p:pic>
        <p:nvPicPr>
          <p:cNvPr id="191" name="Picture 190">
            <a:extLst>
              <a:ext uri="{FF2B5EF4-FFF2-40B4-BE49-F238E27FC236}">
                <a16:creationId xmlns:a16="http://schemas.microsoft.com/office/drawing/2014/main" id="{18A487A2-CD29-8EA8-02C5-A8F1A1D21BF1}"/>
              </a:ext>
            </a:extLst>
          </p:cNvPr>
          <p:cNvPicPr>
            <a:picLocks noChangeAspect="1"/>
          </p:cNvPicPr>
          <p:nvPr/>
        </p:nvPicPr>
        <p:blipFill rotWithShape="1">
          <a:blip r:embed="rId9"/>
          <a:srcRect r="6229" b="12912"/>
          <a:stretch/>
        </p:blipFill>
        <p:spPr>
          <a:xfrm>
            <a:off x="4414540" y="3454474"/>
            <a:ext cx="480207" cy="300008"/>
          </a:xfrm>
          <a:prstGeom prst="rect">
            <a:avLst/>
          </a:prstGeom>
          <a:ln>
            <a:solidFill>
              <a:schemeClr val="bg2">
                <a:lumMod val="50000"/>
              </a:schemeClr>
            </a:solidFill>
          </a:ln>
          <a:effectLst>
            <a:outerShdw blurRad="50800" dist="38100" dir="2700000" algn="tl" rotWithShape="0">
              <a:prstClr val="black">
                <a:alpha val="40000"/>
              </a:prstClr>
            </a:outerShdw>
          </a:effectLst>
        </p:spPr>
      </p:pic>
      <p:pic>
        <p:nvPicPr>
          <p:cNvPr id="192" name="Picture 191">
            <a:extLst>
              <a:ext uri="{FF2B5EF4-FFF2-40B4-BE49-F238E27FC236}">
                <a16:creationId xmlns:a16="http://schemas.microsoft.com/office/drawing/2014/main" id="{F7CB223F-C65A-01E7-1A54-FB6A1ACDD24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14382" y="3336367"/>
            <a:ext cx="520362" cy="520362"/>
          </a:xfrm>
          <a:prstGeom prst="rect">
            <a:avLst/>
          </a:prstGeom>
        </p:spPr>
      </p:pic>
      <p:sp>
        <p:nvSpPr>
          <p:cNvPr id="193" name="Flowchart: Document 86">
            <a:extLst>
              <a:ext uri="{FF2B5EF4-FFF2-40B4-BE49-F238E27FC236}">
                <a16:creationId xmlns:a16="http://schemas.microsoft.com/office/drawing/2014/main" id="{C4BECF07-4BCC-AB9B-B4C1-B8AB67E700DA}"/>
              </a:ext>
            </a:extLst>
          </p:cNvPr>
          <p:cNvSpPr/>
          <p:nvPr/>
        </p:nvSpPr>
        <p:spPr>
          <a:xfrm>
            <a:off x="5695451" y="-943392"/>
            <a:ext cx="425949" cy="428857"/>
          </a:xfrm>
          <a:prstGeom prst="flowChartDocumen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400" dirty="0">
              <a:solidFill>
                <a:schemeClr val="tx1"/>
              </a:solidFill>
            </a:endParaRPr>
          </a:p>
          <a:p>
            <a:r>
              <a:rPr lang="en-US" sz="800" b="1" dirty="0">
                <a:solidFill>
                  <a:schemeClr val="tx1"/>
                </a:solidFill>
              </a:rPr>
              <a:t>NEW APP</a:t>
            </a:r>
          </a:p>
          <a:p>
            <a:endParaRPr lang="en-US" sz="800" dirty="0">
              <a:solidFill>
                <a:schemeClr val="tx1"/>
              </a:solidFill>
            </a:endParaRPr>
          </a:p>
        </p:txBody>
      </p:sp>
      <p:grpSp>
        <p:nvGrpSpPr>
          <p:cNvPr id="259" name="Group 258">
            <a:extLst>
              <a:ext uri="{FF2B5EF4-FFF2-40B4-BE49-F238E27FC236}">
                <a16:creationId xmlns:a16="http://schemas.microsoft.com/office/drawing/2014/main" id="{C4F5DD77-A138-FD71-42CD-B0732C241998}"/>
              </a:ext>
            </a:extLst>
          </p:cNvPr>
          <p:cNvGrpSpPr/>
          <p:nvPr/>
        </p:nvGrpSpPr>
        <p:grpSpPr>
          <a:xfrm>
            <a:off x="6117467" y="4439608"/>
            <a:ext cx="3832410" cy="817905"/>
            <a:chOff x="3780100" y="3691124"/>
            <a:chExt cx="4077541" cy="507831"/>
          </a:xfrm>
        </p:grpSpPr>
        <p:sp>
          <p:nvSpPr>
            <p:cNvPr id="75" name="TextBox 74">
              <a:extLst>
                <a:ext uri="{FF2B5EF4-FFF2-40B4-BE49-F238E27FC236}">
                  <a16:creationId xmlns:a16="http://schemas.microsoft.com/office/drawing/2014/main" id="{58EA6FF7-69A4-87E2-963D-AEC494CCF565}"/>
                </a:ext>
              </a:extLst>
            </p:cNvPr>
            <p:cNvSpPr txBox="1"/>
            <p:nvPr/>
          </p:nvSpPr>
          <p:spPr>
            <a:xfrm>
              <a:off x="4157157" y="3691124"/>
              <a:ext cx="3700484"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Blue force tracking, Airbase Tracking, ATO Assigned Tasks – Will not be managed by one singular Ops C2 or Tac C2 Entity.  They all need access to make updates to affect everyone ”down-stream”. </a:t>
              </a:r>
              <a:endPar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96" name="Flowchart: Document 86">
              <a:extLst>
                <a:ext uri="{FF2B5EF4-FFF2-40B4-BE49-F238E27FC236}">
                  <a16:creationId xmlns:a16="http://schemas.microsoft.com/office/drawing/2014/main" id="{778CC46F-8E6F-103F-55B1-364081E6A901}"/>
                </a:ext>
              </a:extLst>
            </p:cNvPr>
            <p:cNvSpPr/>
            <p:nvPr/>
          </p:nvSpPr>
          <p:spPr>
            <a:xfrm>
              <a:off x="3780100" y="3721902"/>
              <a:ext cx="412339" cy="410119"/>
            </a:xfrm>
            <a:prstGeom prst="flowChartDocumen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700" dirty="0">
                <a:solidFill>
                  <a:schemeClr val="tx1"/>
                </a:solidFill>
              </a:endParaRPr>
            </a:p>
            <a:p>
              <a:r>
                <a:rPr lang="en-US" sz="700" b="1" dirty="0">
                  <a:solidFill>
                    <a:schemeClr val="tx1"/>
                  </a:solidFill>
                </a:rPr>
                <a:t>NEW APP</a:t>
              </a:r>
            </a:p>
            <a:p>
              <a:endParaRPr lang="en-US" sz="800" dirty="0">
                <a:solidFill>
                  <a:schemeClr val="tx1"/>
                </a:solidFill>
              </a:endParaRPr>
            </a:p>
          </p:txBody>
        </p:sp>
      </p:grpSp>
      <p:sp>
        <p:nvSpPr>
          <p:cNvPr id="197" name="Flowchart: Magnetic Disk 39">
            <a:extLst>
              <a:ext uri="{FF2B5EF4-FFF2-40B4-BE49-F238E27FC236}">
                <a16:creationId xmlns:a16="http://schemas.microsoft.com/office/drawing/2014/main" id="{62CB418B-24B4-4673-56F6-7195EF31105E}"/>
              </a:ext>
            </a:extLst>
          </p:cNvPr>
          <p:cNvSpPr/>
          <p:nvPr/>
        </p:nvSpPr>
        <p:spPr>
          <a:xfrm>
            <a:off x="3821033" y="2461983"/>
            <a:ext cx="3359588" cy="344491"/>
          </a:xfrm>
          <a:prstGeom prst="flowChartMagneticDisk">
            <a:avLst/>
          </a:prstGeom>
          <a:solidFill>
            <a:schemeClr val="accent4">
              <a:lumMod val="60000"/>
              <a:lumOff val="4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FrOB Schema</a:t>
            </a:r>
            <a:r>
              <a:rPr lang="en-US" sz="1000" b="1" dirty="0">
                <a:solidFill>
                  <a:prstClr val="black"/>
                </a:solidFill>
                <a:latin typeface="Calibri" panose="020F0502020204030204"/>
              </a:rPr>
              <a:t>  </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(TBD)</a:t>
            </a:r>
          </a:p>
        </p:txBody>
      </p:sp>
      <p:cxnSp>
        <p:nvCxnSpPr>
          <p:cNvPr id="202" name="Straight Arrow Connector 201">
            <a:extLst>
              <a:ext uri="{FF2B5EF4-FFF2-40B4-BE49-F238E27FC236}">
                <a16:creationId xmlns:a16="http://schemas.microsoft.com/office/drawing/2014/main" id="{C4539814-C2E4-9E17-3560-E00CA3341162}"/>
              </a:ext>
            </a:extLst>
          </p:cNvPr>
          <p:cNvCxnSpPr>
            <a:cxnSpLocks/>
          </p:cNvCxnSpPr>
          <p:nvPr/>
        </p:nvCxnSpPr>
        <p:spPr>
          <a:xfrm flipV="1">
            <a:off x="5039087" y="815123"/>
            <a:ext cx="0" cy="1491278"/>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cxnSp>
        <p:nvCxnSpPr>
          <p:cNvPr id="203" name="Straight Arrow Connector 202">
            <a:extLst>
              <a:ext uri="{FF2B5EF4-FFF2-40B4-BE49-F238E27FC236}">
                <a16:creationId xmlns:a16="http://schemas.microsoft.com/office/drawing/2014/main" id="{7406D45D-CB4A-B93A-4CF1-74AD5829A299}"/>
              </a:ext>
            </a:extLst>
          </p:cNvPr>
          <p:cNvCxnSpPr>
            <a:cxnSpLocks/>
          </p:cNvCxnSpPr>
          <p:nvPr/>
        </p:nvCxnSpPr>
        <p:spPr>
          <a:xfrm flipV="1">
            <a:off x="4480305" y="826991"/>
            <a:ext cx="0" cy="1557875"/>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cxnSp>
        <p:nvCxnSpPr>
          <p:cNvPr id="206" name="Straight Arrow Connector 205">
            <a:extLst>
              <a:ext uri="{FF2B5EF4-FFF2-40B4-BE49-F238E27FC236}">
                <a16:creationId xmlns:a16="http://schemas.microsoft.com/office/drawing/2014/main" id="{6FAA5C84-980F-771F-87F6-05E4D62DF5C3}"/>
              </a:ext>
            </a:extLst>
          </p:cNvPr>
          <p:cNvCxnSpPr>
            <a:cxnSpLocks/>
          </p:cNvCxnSpPr>
          <p:nvPr/>
        </p:nvCxnSpPr>
        <p:spPr>
          <a:xfrm flipV="1">
            <a:off x="5683451" y="795012"/>
            <a:ext cx="0" cy="1502868"/>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cxnSp>
        <p:nvCxnSpPr>
          <p:cNvPr id="207" name="Straight Arrow Connector 206">
            <a:extLst>
              <a:ext uri="{FF2B5EF4-FFF2-40B4-BE49-F238E27FC236}">
                <a16:creationId xmlns:a16="http://schemas.microsoft.com/office/drawing/2014/main" id="{CC8A7A0B-1F82-61A4-7007-DAD0BD838F89}"/>
              </a:ext>
            </a:extLst>
          </p:cNvPr>
          <p:cNvCxnSpPr>
            <a:cxnSpLocks/>
          </p:cNvCxnSpPr>
          <p:nvPr/>
        </p:nvCxnSpPr>
        <p:spPr>
          <a:xfrm flipV="1">
            <a:off x="6256762" y="811683"/>
            <a:ext cx="14427" cy="1523616"/>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cxnSp>
        <p:nvCxnSpPr>
          <p:cNvPr id="208" name="Straight Arrow Connector 207">
            <a:extLst>
              <a:ext uri="{FF2B5EF4-FFF2-40B4-BE49-F238E27FC236}">
                <a16:creationId xmlns:a16="http://schemas.microsoft.com/office/drawing/2014/main" id="{12879F47-5737-493B-581E-DE0289035BB7}"/>
              </a:ext>
            </a:extLst>
          </p:cNvPr>
          <p:cNvCxnSpPr>
            <a:cxnSpLocks/>
          </p:cNvCxnSpPr>
          <p:nvPr/>
        </p:nvCxnSpPr>
        <p:spPr>
          <a:xfrm flipV="1">
            <a:off x="6740386" y="1042343"/>
            <a:ext cx="6801" cy="1264058"/>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cxnSp>
        <p:nvCxnSpPr>
          <p:cNvPr id="249" name="Straight Arrow Connector 248">
            <a:extLst>
              <a:ext uri="{FF2B5EF4-FFF2-40B4-BE49-F238E27FC236}">
                <a16:creationId xmlns:a16="http://schemas.microsoft.com/office/drawing/2014/main" id="{AD50BD32-72F7-33C6-09F1-A3F85A9E8889}"/>
              </a:ext>
            </a:extLst>
          </p:cNvPr>
          <p:cNvCxnSpPr>
            <a:cxnSpLocks/>
          </p:cNvCxnSpPr>
          <p:nvPr/>
        </p:nvCxnSpPr>
        <p:spPr>
          <a:xfrm flipV="1">
            <a:off x="3894223" y="790729"/>
            <a:ext cx="0" cy="1557875"/>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sp>
        <p:nvSpPr>
          <p:cNvPr id="250" name="TextBox 249">
            <a:extLst>
              <a:ext uri="{FF2B5EF4-FFF2-40B4-BE49-F238E27FC236}">
                <a16:creationId xmlns:a16="http://schemas.microsoft.com/office/drawing/2014/main" id="{824D6A85-01C7-E157-8993-7916606FA2FE}"/>
              </a:ext>
            </a:extLst>
          </p:cNvPr>
          <p:cNvSpPr txBox="1"/>
          <p:nvPr/>
        </p:nvSpPr>
        <p:spPr>
          <a:xfrm>
            <a:off x="6934974" y="1069190"/>
            <a:ext cx="14052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(7) WOC Updates: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4 x F-35 Lands at Divert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800" b="1" dirty="0">
                <a:latin typeface="Calibri" panose="020F0502020204030204"/>
              </a:rPr>
              <a:t>Expect Turn Time 4 Hours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cxnSp>
        <p:nvCxnSpPr>
          <p:cNvPr id="251" name="Straight Arrow Connector 250">
            <a:extLst>
              <a:ext uri="{FF2B5EF4-FFF2-40B4-BE49-F238E27FC236}">
                <a16:creationId xmlns:a16="http://schemas.microsoft.com/office/drawing/2014/main" id="{4D91820F-36AA-83CC-6245-695E89551646}"/>
              </a:ext>
            </a:extLst>
          </p:cNvPr>
          <p:cNvCxnSpPr>
            <a:cxnSpLocks/>
          </p:cNvCxnSpPr>
          <p:nvPr/>
        </p:nvCxnSpPr>
        <p:spPr>
          <a:xfrm flipV="1">
            <a:off x="7123334" y="1033822"/>
            <a:ext cx="6801" cy="1264058"/>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sp>
        <p:nvSpPr>
          <p:cNvPr id="252" name="TextBox 251">
            <a:extLst>
              <a:ext uri="{FF2B5EF4-FFF2-40B4-BE49-F238E27FC236}">
                <a16:creationId xmlns:a16="http://schemas.microsoft.com/office/drawing/2014/main" id="{ACEB1519-E320-8DD1-6DB5-CE288ED60EE8}"/>
              </a:ext>
            </a:extLst>
          </p:cNvPr>
          <p:cNvSpPr txBox="1"/>
          <p:nvPr/>
        </p:nvSpPr>
        <p:spPr>
          <a:xfrm>
            <a:off x="6479258" y="1639891"/>
            <a:ext cx="173807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(6) TOC-L: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F-35s Tanker Fallout Proceed to Divert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800" b="1" dirty="0">
                <a:latin typeface="Calibri" panose="020F0502020204030204"/>
              </a:rPr>
              <a:t>Immediately Provides Airfield Status and recommends divert based on Airfield Status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254" name="TextBox 253">
            <a:extLst>
              <a:ext uri="{FF2B5EF4-FFF2-40B4-BE49-F238E27FC236}">
                <a16:creationId xmlns:a16="http://schemas.microsoft.com/office/drawing/2014/main" id="{51676217-B371-3E8E-7E44-23D3F879336F}"/>
              </a:ext>
            </a:extLst>
          </p:cNvPr>
          <p:cNvSpPr txBox="1"/>
          <p:nvPr/>
        </p:nvSpPr>
        <p:spPr>
          <a:xfrm>
            <a:off x="3801283" y="1470474"/>
            <a:ext cx="14338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(2) WOC Updates: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Airbase X</a:t>
            </a:r>
          </a:p>
          <a:p>
            <a:pPr marL="228600" lvl="0" indent="-228600">
              <a:buFontTx/>
              <a:buAutoNum type="arabicPeriod"/>
              <a:defRPr/>
            </a:pPr>
            <a:r>
              <a:rPr lang="en-US" sz="800" b="1" dirty="0">
                <a:latin typeface="Calibri" panose="020F0502020204030204"/>
              </a:rPr>
              <a:t>Tanker X Msn Fallout</a:t>
            </a:r>
          </a:p>
          <a:p>
            <a:pPr marL="228600" lvl="0" indent="-228600">
              <a:buFontTx/>
              <a:buAutoNum type="arabicPeriod"/>
              <a:defRPr/>
            </a:pPr>
            <a:r>
              <a:rPr lang="en-US" sz="800" b="1" dirty="0">
                <a:latin typeface="Calibri" panose="020F0502020204030204"/>
              </a:rPr>
              <a:t>Launch alert Tanker 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255" name="TextBox 254">
            <a:extLst>
              <a:ext uri="{FF2B5EF4-FFF2-40B4-BE49-F238E27FC236}">
                <a16:creationId xmlns:a16="http://schemas.microsoft.com/office/drawing/2014/main" id="{5A5EFD76-60B9-D188-C07E-83A6F37A5E9D}"/>
              </a:ext>
            </a:extLst>
          </p:cNvPr>
          <p:cNvSpPr txBox="1"/>
          <p:nvPr/>
        </p:nvSpPr>
        <p:spPr>
          <a:xfrm>
            <a:off x="4440875" y="764379"/>
            <a:ext cx="125738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(3) CBC2 Reports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F-22 Minus 2; Min Package Not Met; Rolex 15 mins; Launch 2 xF-22 on alert Base Y</a:t>
            </a:r>
          </a:p>
          <a:p>
            <a:pPr marR="0" lvl="0" algn="l" defTabSz="914400" rtl="0" eaLnBrk="1" fontAlgn="auto" latinLnBrk="0" hangingPunct="1">
              <a:lnSpc>
                <a:spcPct val="100000"/>
              </a:lnSpc>
              <a:spcBef>
                <a:spcPts val="0"/>
              </a:spcBef>
              <a:spcAft>
                <a:spcPts val="0"/>
              </a:spcAft>
              <a:buClrTx/>
              <a:buSzTx/>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256" name="TextBox 255">
            <a:extLst>
              <a:ext uri="{FF2B5EF4-FFF2-40B4-BE49-F238E27FC236}">
                <a16:creationId xmlns:a16="http://schemas.microsoft.com/office/drawing/2014/main" id="{C35DCDCC-0C6F-C7DA-E9E3-5CB53C28435C}"/>
              </a:ext>
            </a:extLst>
          </p:cNvPr>
          <p:cNvSpPr txBox="1"/>
          <p:nvPr/>
        </p:nvSpPr>
        <p:spPr>
          <a:xfrm>
            <a:off x="5064670" y="1818242"/>
            <a:ext cx="12573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(4) WOC Airbase Update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Base </a:t>
            </a:r>
            <a:r>
              <a:rPr lang="en-US" sz="800" b="1" dirty="0">
                <a:latin typeface="Calibri" panose="020F0502020204030204"/>
              </a:rPr>
              <a:t>Z Closed Due to Attack; </a:t>
            </a: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257" name="TextBox 256">
            <a:extLst>
              <a:ext uri="{FF2B5EF4-FFF2-40B4-BE49-F238E27FC236}">
                <a16:creationId xmlns:a16="http://schemas.microsoft.com/office/drawing/2014/main" id="{38FBB59C-F656-01D8-A1A3-2CE38C2227BD}"/>
              </a:ext>
            </a:extLst>
          </p:cNvPr>
          <p:cNvSpPr txBox="1"/>
          <p:nvPr/>
        </p:nvSpPr>
        <p:spPr>
          <a:xfrm>
            <a:off x="5713930" y="1026987"/>
            <a:ext cx="125738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(5) ATOMS Airfield Update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Base </a:t>
            </a:r>
            <a:r>
              <a:rPr lang="en-US" sz="800" b="1" dirty="0">
                <a:latin typeface="Calibri" panose="020F0502020204030204"/>
              </a:rPr>
              <a:t>Z Closed Due to Attack; Tanker A and B Emer Fuel</a:t>
            </a:r>
          </a:p>
          <a:p>
            <a:pPr marR="0" lvl="0" algn="l" defTabSz="914400" rtl="0" eaLnBrk="1" fontAlgn="auto" latinLnBrk="0" hangingPunct="1">
              <a:lnSpc>
                <a:spcPct val="100000"/>
              </a:lnSpc>
              <a:spcBef>
                <a:spcPts val="0"/>
              </a:spcBef>
              <a:spcAft>
                <a:spcPts val="0"/>
              </a:spcAft>
              <a:buClrTx/>
              <a:buSzTx/>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pic>
        <p:nvPicPr>
          <p:cNvPr id="260" name="Picture 259" descr="A black and white map of an airport&#10;&#10;Description automatically generated">
            <a:extLst>
              <a:ext uri="{FF2B5EF4-FFF2-40B4-BE49-F238E27FC236}">
                <a16:creationId xmlns:a16="http://schemas.microsoft.com/office/drawing/2014/main" id="{FA90B214-9EA0-D6E6-772F-5EE87AF34D77}"/>
              </a:ext>
            </a:extLst>
          </p:cNvPr>
          <p:cNvPicPr>
            <a:picLocks noChangeAspect="1"/>
          </p:cNvPicPr>
          <p:nvPr/>
        </p:nvPicPr>
        <p:blipFill>
          <a:blip r:embed="rId10"/>
          <a:stretch>
            <a:fillRect/>
          </a:stretch>
        </p:blipFill>
        <p:spPr>
          <a:xfrm>
            <a:off x="4116137" y="3261477"/>
            <a:ext cx="350705" cy="619824"/>
          </a:xfrm>
          <a:prstGeom prst="rect">
            <a:avLst/>
          </a:prstGeom>
          <a:ln w="28575">
            <a:solidFill>
              <a:schemeClr val="tx1"/>
            </a:solidFill>
          </a:ln>
        </p:spPr>
      </p:pic>
      <p:sp>
        <p:nvSpPr>
          <p:cNvPr id="262" name="Explosion 1 261">
            <a:extLst>
              <a:ext uri="{FF2B5EF4-FFF2-40B4-BE49-F238E27FC236}">
                <a16:creationId xmlns:a16="http://schemas.microsoft.com/office/drawing/2014/main" id="{F8BE1AA5-33FD-1EFD-2017-F4F75A5B901D}"/>
              </a:ext>
            </a:extLst>
          </p:cNvPr>
          <p:cNvSpPr/>
          <p:nvPr/>
        </p:nvSpPr>
        <p:spPr>
          <a:xfrm>
            <a:off x="4111407" y="3391736"/>
            <a:ext cx="282039" cy="300009"/>
          </a:xfrm>
          <a:prstGeom prst="irregularSeal1">
            <a:avLst/>
          </a:prstGeom>
          <a:solidFill>
            <a:srgbClr val="FFFF00"/>
          </a:solid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3" name="Picture 262" descr="A black and white map of an airport&#10;&#10;Description automatically generated">
            <a:extLst>
              <a:ext uri="{FF2B5EF4-FFF2-40B4-BE49-F238E27FC236}">
                <a16:creationId xmlns:a16="http://schemas.microsoft.com/office/drawing/2014/main" id="{4342EA14-9CF5-F259-5A94-01985A422A7A}"/>
              </a:ext>
            </a:extLst>
          </p:cNvPr>
          <p:cNvPicPr>
            <a:picLocks noChangeAspect="1"/>
          </p:cNvPicPr>
          <p:nvPr/>
        </p:nvPicPr>
        <p:blipFill>
          <a:blip r:embed="rId10"/>
          <a:stretch>
            <a:fillRect/>
          </a:stretch>
        </p:blipFill>
        <p:spPr>
          <a:xfrm>
            <a:off x="6363732" y="3273241"/>
            <a:ext cx="350705" cy="619824"/>
          </a:xfrm>
          <a:prstGeom prst="rect">
            <a:avLst/>
          </a:prstGeom>
          <a:ln w="28575">
            <a:solidFill>
              <a:schemeClr val="tx1"/>
            </a:solidFill>
          </a:ln>
        </p:spPr>
      </p:pic>
      <p:pic>
        <p:nvPicPr>
          <p:cNvPr id="264" name="Picture 263">
            <a:extLst>
              <a:ext uri="{FF2B5EF4-FFF2-40B4-BE49-F238E27FC236}">
                <a16:creationId xmlns:a16="http://schemas.microsoft.com/office/drawing/2014/main" id="{0F708A80-5A29-A1E5-9FFE-D5FFB60FAEBA}"/>
              </a:ext>
            </a:extLst>
          </p:cNvPr>
          <p:cNvPicPr>
            <a:picLocks noChangeAspect="1"/>
          </p:cNvPicPr>
          <p:nvPr/>
        </p:nvPicPr>
        <p:blipFill>
          <a:blip r:embed="rId7"/>
          <a:stretch>
            <a:fillRect/>
          </a:stretch>
        </p:blipFill>
        <p:spPr>
          <a:xfrm flipH="1">
            <a:off x="6869693" y="3429437"/>
            <a:ext cx="428733" cy="285321"/>
          </a:xfrm>
          <a:prstGeom prst="rect">
            <a:avLst/>
          </a:prstGeom>
          <a:ln w="19050">
            <a:solidFill>
              <a:schemeClr val="bg2">
                <a:lumMod val="50000"/>
              </a:schemeClr>
            </a:solidFill>
          </a:ln>
          <a:effectLst>
            <a:outerShdw blurRad="50800" dist="38100" dir="2700000" algn="tl" rotWithShape="0">
              <a:prstClr val="black">
                <a:alpha val="40000"/>
              </a:prstClr>
            </a:outerShdw>
          </a:effectLst>
        </p:spPr>
      </p:pic>
      <p:cxnSp>
        <p:nvCxnSpPr>
          <p:cNvPr id="265" name="Straight Arrow Connector 264">
            <a:extLst>
              <a:ext uri="{FF2B5EF4-FFF2-40B4-BE49-F238E27FC236}">
                <a16:creationId xmlns:a16="http://schemas.microsoft.com/office/drawing/2014/main" id="{13E5D2ED-F4C8-91B4-F725-2473BBBBE726}"/>
              </a:ext>
            </a:extLst>
          </p:cNvPr>
          <p:cNvCxnSpPr>
            <a:cxnSpLocks/>
            <a:stCxn id="162" idx="2"/>
            <a:endCxn id="197" idx="4"/>
          </p:cNvCxnSpPr>
          <p:nvPr/>
        </p:nvCxnSpPr>
        <p:spPr>
          <a:xfrm flipH="1" flipV="1">
            <a:off x="7180621" y="2634229"/>
            <a:ext cx="1788341" cy="48686"/>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cxnSp>
        <p:nvCxnSpPr>
          <p:cNvPr id="268" name="Straight Arrow Connector 267">
            <a:extLst>
              <a:ext uri="{FF2B5EF4-FFF2-40B4-BE49-F238E27FC236}">
                <a16:creationId xmlns:a16="http://schemas.microsoft.com/office/drawing/2014/main" id="{7885B98B-671C-7616-3312-00834157E63E}"/>
              </a:ext>
            </a:extLst>
          </p:cNvPr>
          <p:cNvCxnSpPr>
            <a:cxnSpLocks/>
          </p:cNvCxnSpPr>
          <p:nvPr/>
        </p:nvCxnSpPr>
        <p:spPr>
          <a:xfrm flipH="1" flipV="1">
            <a:off x="2587474" y="2696594"/>
            <a:ext cx="1233559" cy="18660"/>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cxnSp>
        <p:nvCxnSpPr>
          <p:cNvPr id="275" name="Elbow Connector 274">
            <a:extLst>
              <a:ext uri="{FF2B5EF4-FFF2-40B4-BE49-F238E27FC236}">
                <a16:creationId xmlns:a16="http://schemas.microsoft.com/office/drawing/2014/main" id="{548C1780-A333-19A4-830C-839200108423}"/>
              </a:ext>
            </a:extLst>
          </p:cNvPr>
          <p:cNvCxnSpPr>
            <a:cxnSpLocks/>
            <a:stCxn id="197" idx="3"/>
            <a:endCxn id="274" idx="3"/>
          </p:cNvCxnSpPr>
          <p:nvPr/>
        </p:nvCxnSpPr>
        <p:spPr bwMode="auto">
          <a:xfrm rot="5400000">
            <a:off x="5164399" y="2849494"/>
            <a:ext cx="379449" cy="293408"/>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grpSp>
        <p:nvGrpSpPr>
          <p:cNvPr id="285" name="Group 284">
            <a:extLst>
              <a:ext uri="{FF2B5EF4-FFF2-40B4-BE49-F238E27FC236}">
                <a16:creationId xmlns:a16="http://schemas.microsoft.com/office/drawing/2014/main" id="{3485BDD4-139C-838B-D2ED-D06E1E8493ED}"/>
              </a:ext>
            </a:extLst>
          </p:cNvPr>
          <p:cNvGrpSpPr/>
          <p:nvPr/>
        </p:nvGrpSpPr>
        <p:grpSpPr>
          <a:xfrm>
            <a:off x="3801715" y="4130854"/>
            <a:ext cx="1845707" cy="796302"/>
            <a:chOff x="2487518" y="5249985"/>
            <a:chExt cx="1845707" cy="796302"/>
          </a:xfrm>
        </p:grpSpPr>
        <p:sp>
          <p:nvSpPr>
            <p:cNvPr id="286" name="Left-Right Arrow 285">
              <a:extLst>
                <a:ext uri="{FF2B5EF4-FFF2-40B4-BE49-F238E27FC236}">
                  <a16:creationId xmlns:a16="http://schemas.microsoft.com/office/drawing/2014/main" id="{00DD8891-CB82-0F6B-FA9A-81D0D69E721E}"/>
                </a:ext>
              </a:extLst>
            </p:cNvPr>
            <p:cNvSpPr/>
            <p:nvPr/>
          </p:nvSpPr>
          <p:spPr>
            <a:xfrm rot="5400000" flipV="1">
              <a:off x="3062812" y="5906582"/>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7" name="Group 286">
              <a:extLst>
                <a:ext uri="{FF2B5EF4-FFF2-40B4-BE49-F238E27FC236}">
                  <a16:creationId xmlns:a16="http://schemas.microsoft.com/office/drawing/2014/main" id="{01B969A2-4A4E-F4C5-99ED-0FDCAA19DC5D}"/>
                </a:ext>
              </a:extLst>
            </p:cNvPr>
            <p:cNvGrpSpPr/>
            <p:nvPr/>
          </p:nvGrpSpPr>
          <p:grpSpPr>
            <a:xfrm>
              <a:off x="3706393" y="5426064"/>
              <a:ext cx="626832" cy="307176"/>
              <a:chOff x="2568709" y="4570031"/>
              <a:chExt cx="515495" cy="307176"/>
            </a:xfrm>
          </p:grpSpPr>
          <p:sp>
            <p:nvSpPr>
              <p:cNvPr id="296" name="Rectangle 295">
                <a:extLst>
                  <a:ext uri="{FF2B5EF4-FFF2-40B4-BE49-F238E27FC236}">
                    <a16:creationId xmlns:a16="http://schemas.microsoft.com/office/drawing/2014/main" id="{2CE7BD77-773D-63B7-3B00-7469A241C2B9}"/>
                  </a:ext>
                </a:extLst>
              </p:cNvPr>
              <p:cNvSpPr/>
              <p:nvPr/>
            </p:nvSpPr>
            <p:spPr>
              <a:xfrm>
                <a:off x="2568709" y="4570031"/>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AC851AA0-2D99-5AF9-165E-B2C5F85742DC}"/>
                  </a:ext>
                </a:extLst>
              </p:cNvPr>
              <p:cNvSpPr/>
              <p:nvPr/>
            </p:nvSpPr>
            <p:spPr>
              <a:xfrm>
                <a:off x="2571699" y="4737920"/>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88" name="Rectangle 287">
              <a:extLst>
                <a:ext uri="{FF2B5EF4-FFF2-40B4-BE49-F238E27FC236}">
                  <a16:creationId xmlns:a16="http://schemas.microsoft.com/office/drawing/2014/main" id="{B0AC23F8-61D1-3288-4332-7F44B09F40D2}"/>
                </a:ext>
              </a:extLst>
            </p:cNvPr>
            <p:cNvSpPr/>
            <p:nvPr/>
          </p:nvSpPr>
          <p:spPr>
            <a:xfrm>
              <a:off x="3700956" y="5249985"/>
              <a:ext cx="623197" cy="13928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C2IMERA</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89" name="Group 288">
              <a:extLst>
                <a:ext uri="{FF2B5EF4-FFF2-40B4-BE49-F238E27FC236}">
                  <a16:creationId xmlns:a16="http://schemas.microsoft.com/office/drawing/2014/main" id="{1A7391E0-8A8B-144A-D92D-37B3BCC336B7}"/>
                </a:ext>
              </a:extLst>
            </p:cNvPr>
            <p:cNvGrpSpPr/>
            <p:nvPr/>
          </p:nvGrpSpPr>
          <p:grpSpPr>
            <a:xfrm>
              <a:off x="2487518" y="5269430"/>
              <a:ext cx="1364561" cy="666001"/>
              <a:chOff x="2473853" y="5397618"/>
              <a:chExt cx="1364561" cy="666001"/>
            </a:xfrm>
          </p:grpSpPr>
          <p:grpSp>
            <p:nvGrpSpPr>
              <p:cNvPr id="290" name="Group 289">
                <a:extLst>
                  <a:ext uri="{FF2B5EF4-FFF2-40B4-BE49-F238E27FC236}">
                    <a16:creationId xmlns:a16="http://schemas.microsoft.com/office/drawing/2014/main" id="{2BE4ECC3-3D92-D05A-9569-A284BFA0B75B}"/>
                  </a:ext>
                </a:extLst>
              </p:cNvPr>
              <p:cNvGrpSpPr/>
              <p:nvPr/>
            </p:nvGrpSpPr>
            <p:grpSpPr>
              <a:xfrm>
                <a:off x="2473853" y="5397618"/>
                <a:ext cx="1364561" cy="589659"/>
                <a:chOff x="2473853" y="5397618"/>
                <a:chExt cx="1364561" cy="589659"/>
              </a:xfrm>
            </p:grpSpPr>
            <p:sp>
              <p:nvSpPr>
                <p:cNvPr id="292" name="Rectangle 291">
                  <a:extLst>
                    <a:ext uri="{FF2B5EF4-FFF2-40B4-BE49-F238E27FC236}">
                      <a16:creationId xmlns:a16="http://schemas.microsoft.com/office/drawing/2014/main" id="{AF4614BC-8C0B-A3FD-B929-19D66DB29D42}"/>
                    </a:ext>
                  </a:extLst>
                </p:cNvPr>
                <p:cNvSpPr/>
                <p:nvPr/>
              </p:nvSpPr>
              <p:spPr bwMode="auto">
                <a:xfrm>
                  <a:off x="2616042" y="5444062"/>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293" name="Rounded Rectangle 82">
                  <a:extLst>
                    <a:ext uri="{FF2B5EF4-FFF2-40B4-BE49-F238E27FC236}">
                      <a16:creationId xmlns:a16="http://schemas.microsoft.com/office/drawing/2014/main" id="{03858B58-30CC-0A96-EC09-C8618DEE1EC1}"/>
                    </a:ext>
                  </a:extLst>
                </p:cNvPr>
                <p:cNvSpPr/>
                <p:nvPr/>
              </p:nvSpPr>
              <p:spPr bwMode="auto">
                <a:xfrm>
                  <a:off x="2634459" y="5485772"/>
                  <a:ext cx="1000740" cy="310555"/>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294" name="TextBox 293">
                  <a:extLst>
                    <a:ext uri="{FF2B5EF4-FFF2-40B4-BE49-F238E27FC236}">
                      <a16:creationId xmlns:a16="http://schemas.microsoft.com/office/drawing/2014/main" id="{E1A21D96-5B39-C505-C60F-9FB05F654A40}"/>
                    </a:ext>
                  </a:extLst>
                </p:cNvPr>
                <p:cNvSpPr txBox="1"/>
                <p:nvPr/>
              </p:nvSpPr>
              <p:spPr>
                <a:xfrm>
                  <a:off x="2735967" y="5756445"/>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      Squadrons</a:t>
                  </a:r>
                </a:p>
              </p:txBody>
            </p:sp>
            <p:sp>
              <p:nvSpPr>
                <p:cNvPr id="295" name="TextBox 294">
                  <a:extLst>
                    <a:ext uri="{FF2B5EF4-FFF2-40B4-BE49-F238E27FC236}">
                      <a16:creationId xmlns:a16="http://schemas.microsoft.com/office/drawing/2014/main" id="{9D4D62FC-89E5-AC3F-7113-386B30C4CFA4}"/>
                    </a:ext>
                  </a:extLst>
                </p:cNvPr>
                <p:cNvSpPr txBox="1"/>
                <p:nvPr/>
              </p:nvSpPr>
              <p:spPr>
                <a:xfrm>
                  <a:off x="2473853" y="5397618"/>
                  <a:ext cx="13645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Fighter WOC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 Sq MPC</a:t>
                  </a:r>
                </a:p>
              </p:txBody>
            </p:sp>
          </p:grpSp>
          <p:pic>
            <p:nvPicPr>
              <p:cNvPr id="291" name="Picture 290">
                <a:extLst>
                  <a:ext uri="{FF2B5EF4-FFF2-40B4-BE49-F238E27FC236}">
                    <a16:creationId xmlns:a16="http://schemas.microsoft.com/office/drawing/2014/main" id="{32B613CF-EB11-2239-55E2-2D2B1BDE4898}"/>
                  </a:ext>
                </a:extLst>
              </p:cNvPr>
              <p:cNvPicPr>
                <a:picLocks noChangeAspect="1"/>
              </p:cNvPicPr>
              <p:nvPr/>
            </p:nvPicPr>
            <p:blipFill>
              <a:blip r:embed="rId3">
                <a:lum bright="70000" contrast="-70000"/>
              </a:blip>
              <a:stretch>
                <a:fillRect/>
              </a:stretch>
            </p:blipFill>
            <p:spPr>
              <a:xfrm>
                <a:off x="3552686" y="5834149"/>
                <a:ext cx="229470" cy="229470"/>
              </a:xfrm>
              <a:prstGeom prst="rect">
                <a:avLst/>
              </a:prstGeom>
              <a:solidFill>
                <a:schemeClr val="accent2">
                  <a:lumMod val="40000"/>
                  <a:lumOff val="60000"/>
                </a:schemeClr>
              </a:solidFill>
            </p:spPr>
          </p:pic>
        </p:grpSp>
      </p:grpSp>
      <p:grpSp>
        <p:nvGrpSpPr>
          <p:cNvPr id="298" name="Group 297">
            <a:extLst>
              <a:ext uri="{FF2B5EF4-FFF2-40B4-BE49-F238E27FC236}">
                <a16:creationId xmlns:a16="http://schemas.microsoft.com/office/drawing/2014/main" id="{D53AF47B-B8B4-A205-2895-CE9491866CD6}"/>
              </a:ext>
            </a:extLst>
          </p:cNvPr>
          <p:cNvGrpSpPr/>
          <p:nvPr/>
        </p:nvGrpSpPr>
        <p:grpSpPr>
          <a:xfrm>
            <a:off x="2057872" y="4125795"/>
            <a:ext cx="1888591" cy="803212"/>
            <a:chOff x="2444634" y="5249985"/>
            <a:chExt cx="1888591" cy="803212"/>
          </a:xfrm>
        </p:grpSpPr>
        <p:sp>
          <p:nvSpPr>
            <p:cNvPr id="299" name="Left-Right Arrow 298">
              <a:extLst>
                <a:ext uri="{FF2B5EF4-FFF2-40B4-BE49-F238E27FC236}">
                  <a16:creationId xmlns:a16="http://schemas.microsoft.com/office/drawing/2014/main" id="{5B06119A-E132-2F19-F3EE-F966F5090D1E}"/>
                </a:ext>
              </a:extLst>
            </p:cNvPr>
            <p:cNvSpPr/>
            <p:nvPr/>
          </p:nvSpPr>
          <p:spPr>
            <a:xfrm rot="5400000" flipV="1">
              <a:off x="3149031" y="5913492"/>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0" name="Group 299">
              <a:extLst>
                <a:ext uri="{FF2B5EF4-FFF2-40B4-BE49-F238E27FC236}">
                  <a16:creationId xmlns:a16="http://schemas.microsoft.com/office/drawing/2014/main" id="{EBECC238-10F9-F182-687B-DCACB55820CD}"/>
                </a:ext>
              </a:extLst>
            </p:cNvPr>
            <p:cNvGrpSpPr/>
            <p:nvPr/>
          </p:nvGrpSpPr>
          <p:grpSpPr>
            <a:xfrm>
              <a:off x="3706393" y="5426064"/>
              <a:ext cx="626832" cy="307176"/>
              <a:chOff x="2568709" y="4570031"/>
              <a:chExt cx="515495" cy="307176"/>
            </a:xfrm>
          </p:grpSpPr>
          <p:sp>
            <p:nvSpPr>
              <p:cNvPr id="309" name="Rectangle 308">
                <a:extLst>
                  <a:ext uri="{FF2B5EF4-FFF2-40B4-BE49-F238E27FC236}">
                    <a16:creationId xmlns:a16="http://schemas.microsoft.com/office/drawing/2014/main" id="{E7073797-4748-304B-E2DE-21725D16ED07}"/>
                  </a:ext>
                </a:extLst>
              </p:cNvPr>
              <p:cNvSpPr/>
              <p:nvPr/>
            </p:nvSpPr>
            <p:spPr>
              <a:xfrm>
                <a:off x="2568709" y="4570031"/>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0" name="Rectangle 309">
                <a:extLst>
                  <a:ext uri="{FF2B5EF4-FFF2-40B4-BE49-F238E27FC236}">
                    <a16:creationId xmlns:a16="http://schemas.microsoft.com/office/drawing/2014/main" id="{BCC39957-DB50-FC5B-5809-05E27DE14A7C}"/>
                  </a:ext>
                </a:extLst>
              </p:cNvPr>
              <p:cNvSpPr/>
              <p:nvPr/>
            </p:nvSpPr>
            <p:spPr>
              <a:xfrm>
                <a:off x="2571699" y="4737920"/>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01" name="Rectangle 300">
              <a:extLst>
                <a:ext uri="{FF2B5EF4-FFF2-40B4-BE49-F238E27FC236}">
                  <a16:creationId xmlns:a16="http://schemas.microsoft.com/office/drawing/2014/main" id="{1AF182FA-5800-2B61-926F-B48321611FE8}"/>
                </a:ext>
              </a:extLst>
            </p:cNvPr>
            <p:cNvSpPr/>
            <p:nvPr/>
          </p:nvSpPr>
          <p:spPr>
            <a:xfrm>
              <a:off x="3700956" y="5249985"/>
              <a:ext cx="623197" cy="13928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C2IMERA</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02" name="Group 301">
              <a:extLst>
                <a:ext uri="{FF2B5EF4-FFF2-40B4-BE49-F238E27FC236}">
                  <a16:creationId xmlns:a16="http://schemas.microsoft.com/office/drawing/2014/main" id="{B4964048-4510-E56A-B1CF-AD4E5BAD8034}"/>
                </a:ext>
              </a:extLst>
            </p:cNvPr>
            <p:cNvGrpSpPr/>
            <p:nvPr/>
          </p:nvGrpSpPr>
          <p:grpSpPr>
            <a:xfrm>
              <a:off x="2444634" y="5315874"/>
              <a:ext cx="1364561" cy="619557"/>
              <a:chOff x="2430969" y="5444062"/>
              <a:chExt cx="1364561" cy="619557"/>
            </a:xfrm>
          </p:grpSpPr>
          <p:grpSp>
            <p:nvGrpSpPr>
              <p:cNvPr id="303" name="Group 302">
                <a:extLst>
                  <a:ext uri="{FF2B5EF4-FFF2-40B4-BE49-F238E27FC236}">
                    <a16:creationId xmlns:a16="http://schemas.microsoft.com/office/drawing/2014/main" id="{E3E304C1-E2AC-B24F-E377-A2800496D051}"/>
                  </a:ext>
                </a:extLst>
              </p:cNvPr>
              <p:cNvGrpSpPr/>
              <p:nvPr/>
            </p:nvGrpSpPr>
            <p:grpSpPr>
              <a:xfrm>
                <a:off x="2430969" y="5444062"/>
                <a:ext cx="1364561" cy="506004"/>
                <a:chOff x="2430969" y="5444062"/>
                <a:chExt cx="1364561" cy="506004"/>
              </a:xfrm>
            </p:grpSpPr>
            <p:sp>
              <p:nvSpPr>
                <p:cNvPr id="305" name="Rectangle 304">
                  <a:extLst>
                    <a:ext uri="{FF2B5EF4-FFF2-40B4-BE49-F238E27FC236}">
                      <a16:creationId xmlns:a16="http://schemas.microsoft.com/office/drawing/2014/main" id="{CE41773C-8FD0-4367-FA1B-8682111FB240}"/>
                    </a:ext>
                  </a:extLst>
                </p:cNvPr>
                <p:cNvSpPr/>
                <p:nvPr/>
              </p:nvSpPr>
              <p:spPr bwMode="auto">
                <a:xfrm>
                  <a:off x="2616042" y="5444062"/>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306" name="Rounded Rectangle 82">
                  <a:extLst>
                    <a:ext uri="{FF2B5EF4-FFF2-40B4-BE49-F238E27FC236}">
                      <a16:creationId xmlns:a16="http://schemas.microsoft.com/office/drawing/2014/main" id="{5F57537E-2840-EBA0-4878-4D24A9699F01}"/>
                    </a:ext>
                  </a:extLst>
                </p:cNvPr>
                <p:cNvSpPr/>
                <p:nvPr/>
              </p:nvSpPr>
              <p:spPr bwMode="auto">
                <a:xfrm>
                  <a:off x="2634459" y="5485773"/>
                  <a:ext cx="1000740" cy="212898"/>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307" name="TextBox 306">
                  <a:extLst>
                    <a:ext uri="{FF2B5EF4-FFF2-40B4-BE49-F238E27FC236}">
                      <a16:creationId xmlns:a16="http://schemas.microsoft.com/office/drawing/2014/main" id="{E1C26D21-BCC3-5350-AB75-7F4351E6D04F}"/>
                    </a:ext>
                  </a:extLst>
                </p:cNvPr>
                <p:cNvSpPr txBox="1"/>
                <p:nvPr/>
              </p:nvSpPr>
              <p:spPr>
                <a:xfrm>
                  <a:off x="2645045" y="5677450"/>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      Squadrons</a:t>
                  </a:r>
                </a:p>
              </p:txBody>
            </p:sp>
            <p:sp>
              <p:nvSpPr>
                <p:cNvPr id="308" name="TextBox 307">
                  <a:extLst>
                    <a:ext uri="{FF2B5EF4-FFF2-40B4-BE49-F238E27FC236}">
                      <a16:creationId xmlns:a16="http://schemas.microsoft.com/office/drawing/2014/main" id="{DB2F6B7D-83FA-663A-5BFF-A40262BCD310}"/>
                    </a:ext>
                  </a:extLst>
                </p:cNvPr>
                <p:cNvSpPr txBox="1"/>
                <p:nvPr/>
              </p:nvSpPr>
              <p:spPr>
                <a:xfrm>
                  <a:off x="2430969" y="5451605"/>
                  <a:ext cx="13645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Bomber WOC</a:t>
                  </a:r>
                </a:p>
              </p:txBody>
            </p:sp>
          </p:grpSp>
          <p:pic>
            <p:nvPicPr>
              <p:cNvPr id="304" name="Picture 303">
                <a:extLst>
                  <a:ext uri="{FF2B5EF4-FFF2-40B4-BE49-F238E27FC236}">
                    <a16:creationId xmlns:a16="http://schemas.microsoft.com/office/drawing/2014/main" id="{529E52E2-A7E6-BCA6-7D82-9BED46F3547B}"/>
                  </a:ext>
                </a:extLst>
              </p:cNvPr>
              <p:cNvPicPr>
                <a:picLocks noChangeAspect="1"/>
              </p:cNvPicPr>
              <p:nvPr/>
            </p:nvPicPr>
            <p:blipFill>
              <a:blip r:embed="rId3">
                <a:lum bright="70000" contrast="-70000"/>
              </a:blip>
              <a:stretch>
                <a:fillRect/>
              </a:stretch>
            </p:blipFill>
            <p:spPr>
              <a:xfrm>
                <a:off x="3552686" y="5834149"/>
                <a:ext cx="229470" cy="229470"/>
              </a:xfrm>
              <a:prstGeom prst="rect">
                <a:avLst/>
              </a:prstGeom>
              <a:solidFill>
                <a:schemeClr val="accent2">
                  <a:lumMod val="40000"/>
                  <a:lumOff val="60000"/>
                </a:schemeClr>
              </a:solidFill>
            </p:spPr>
          </p:pic>
        </p:grpSp>
      </p:grpSp>
      <p:grpSp>
        <p:nvGrpSpPr>
          <p:cNvPr id="311" name="Group 310">
            <a:extLst>
              <a:ext uri="{FF2B5EF4-FFF2-40B4-BE49-F238E27FC236}">
                <a16:creationId xmlns:a16="http://schemas.microsoft.com/office/drawing/2014/main" id="{6FA25B96-C6C4-B62B-58CA-07B8A0C4B697}"/>
              </a:ext>
            </a:extLst>
          </p:cNvPr>
          <p:cNvGrpSpPr/>
          <p:nvPr/>
        </p:nvGrpSpPr>
        <p:grpSpPr>
          <a:xfrm>
            <a:off x="298885" y="4079828"/>
            <a:ext cx="1876297" cy="851924"/>
            <a:chOff x="2456928" y="5249985"/>
            <a:chExt cx="1876297" cy="774478"/>
          </a:xfrm>
        </p:grpSpPr>
        <p:sp>
          <p:nvSpPr>
            <p:cNvPr id="312" name="Left-Right Arrow 311">
              <a:extLst>
                <a:ext uri="{FF2B5EF4-FFF2-40B4-BE49-F238E27FC236}">
                  <a16:creationId xmlns:a16="http://schemas.microsoft.com/office/drawing/2014/main" id="{F6129CFB-8012-8446-B197-CC9C68D21174}"/>
                </a:ext>
              </a:extLst>
            </p:cNvPr>
            <p:cNvSpPr/>
            <p:nvPr/>
          </p:nvSpPr>
          <p:spPr>
            <a:xfrm rot="5400000" flipV="1">
              <a:off x="3149031" y="5884758"/>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3" name="Group 312">
              <a:extLst>
                <a:ext uri="{FF2B5EF4-FFF2-40B4-BE49-F238E27FC236}">
                  <a16:creationId xmlns:a16="http://schemas.microsoft.com/office/drawing/2014/main" id="{688FBAD6-7F8D-8252-6F83-ED9C211B14E0}"/>
                </a:ext>
              </a:extLst>
            </p:cNvPr>
            <p:cNvGrpSpPr/>
            <p:nvPr/>
          </p:nvGrpSpPr>
          <p:grpSpPr>
            <a:xfrm>
              <a:off x="3706393" y="5426064"/>
              <a:ext cx="626832" cy="307176"/>
              <a:chOff x="2568709" y="4570031"/>
              <a:chExt cx="515495" cy="307176"/>
            </a:xfrm>
          </p:grpSpPr>
          <p:sp>
            <p:nvSpPr>
              <p:cNvPr id="322" name="Rectangle 321">
                <a:extLst>
                  <a:ext uri="{FF2B5EF4-FFF2-40B4-BE49-F238E27FC236}">
                    <a16:creationId xmlns:a16="http://schemas.microsoft.com/office/drawing/2014/main" id="{3F8A093D-1AF1-70F8-AAA4-8AC05DF61420}"/>
                  </a:ext>
                </a:extLst>
              </p:cNvPr>
              <p:cNvSpPr/>
              <p:nvPr/>
            </p:nvSpPr>
            <p:spPr>
              <a:xfrm>
                <a:off x="2568709" y="4570031"/>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3" name="Rectangle 322">
                <a:extLst>
                  <a:ext uri="{FF2B5EF4-FFF2-40B4-BE49-F238E27FC236}">
                    <a16:creationId xmlns:a16="http://schemas.microsoft.com/office/drawing/2014/main" id="{06A9505F-6468-848B-0C9F-C2920686D8CA}"/>
                  </a:ext>
                </a:extLst>
              </p:cNvPr>
              <p:cNvSpPr/>
              <p:nvPr/>
            </p:nvSpPr>
            <p:spPr>
              <a:xfrm>
                <a:off x="2571699" y="4737920"/>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4" name="Rectangle 313">
              <a:extLst>
                <a:ext uri="{FF2B5EF4-FFF2-40B4-BE49-F238E27FC236}">
                  <a16:creationId xmlns:a16="http://schemas.microsoft.com/office/drawing/2014/main" id="{DAED543B-FDB4-E85C-A5A5-DE0A61EF4F69}"/>
                </a:ext>
              </a:extLst>
            </p:cNvPr>
            <p:cNvSpPr/>
            <p:nvPr/>
          </p:nvSpPr>
          <p:spPr>
            <a:xfrm>
              <a:off x="3700956" y="5249985"/>
              <a:ext cx="623197" cy="13928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C2IMERA</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5" name="Group 314">
              <a:extLst>
                <a:ext uri="{FF2B5EF4-FFF2-40B4-BE49-F238E27FC236}">
                  <a16:creationId xmlns:a16="http://schemas.microsoft.com/office/drawing/2014/main" id="{C976F99A-F7E3-E4C5-DAAB-0CB4B1CA006D}"/>
                </a:ext>
              </a:extLst>
            </p:cNvPr>
            <p:cNvGrpSpPr/>
            <p:nvPr/>
          </p:nvGrpSpPr>
          <p:grpSpPr>
            <a:xfrm>
              <a:off x="2456928" y="5315874"/>
              <a:ext cx="1364561" cy="619557"/>
              <a:chOff x="2443263" y="5444062"/>
              <a:chExt cx="1364561" cy="619557"/>
            </a:xfrm>
          </p:grpSpPr>
          <p:grpSp>
            <p:nvGrpSpPr>
              <p:cNvPr id="316" name="Group 315">
                <a:extLst>
                  <a:ext uri="{FF2B5EF4-FFF2-40B4-BE49-F238E27FC236}">
                    <a16:creationId xmlns:a16="http://schemas.microsoft.com/office/drawing/2014/main" id="{B1679962-0AC5-19E9-8913-C508CEA6F970}"/>
                  </a:ext>
                </a:extLst>
              </p:cNvPr>
              <p:cNvGrpSpPr/>
              <p:nvPr/>
            </p:nvGrpSpPr>
            <p:grpSpPr>
              <a:xfrm>
                <a:off x="2443263" y="5444062"/>
                <a:ext cx="1364561" cy="506004"/>
                <a:chOff x="2443263" y="5444062"/>
                <a:chExt cx="1364561" cy="506004"/>
              </a:xfrm>
            </p:grpSpPr>
            <p:sp>
              <p:nvSpPr>
                <p:cNvPr id="318" name="Rectangle 317">
                  <a:extLst>
                    <a:ext uri="{FF2B5EF4-FFF2-40B4-BE49-F238E27FC236}">
                      <a16:creationId xmlns:a16="http://schemas.microsoft.com/office/drawing/2014/main" id="{5BE2D9D8-E8AB-9AA0-FDB1-5771327799A8}"/>
                    </a:ext>
                  </a:extLst>
                </p:cNvPr>
                <p:cNvSpPr/>
                <p:nvPr/>
              </p:nvSpPr>
              <p:spPr bwMode="auto">
                <a:xfrm>
                  <a:off x="2616042" y="5444062"/>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319" name="Rounded Rectangle 82">
                  <a:extLst>
                    <a:ext uri="{FF2B5EF4-FFF2-40B4-BE49-F238E27FC236}">
                      <a16:creationId xmlns:a16="http://schemas.microsoft.com/office/drawing/2014/main" id="{23239BBF-1F5C-7988-A0A5-90A362E67FC3}"/>
                    </a:ext>
                  </a:extLst>
                </p:cNvPr>
                <p:cNvSpPr/>
                <p:nvPr/>
              </p:nvSpPr>
              <p:spPr bwMode="auto">
                <a:xfrm>
                  <a:off x="2634459" y="5485773"/>
                  <a:ext cx="1000740" cy="212898"/>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320" name="TextBox 319">
                  <a:extLst>
                    <a:ext uri="{FF2B5EF4-FFF2-40B4-BE49-F238E27FC236}">
                      <a16:creationId xmlns:a16="http://schemas.microsoft.com/office/drawing/2014/main" id="{66CADE2C-17ED-7CB3-1529-34AF94620178}"/>
                    </a:ext>
                  </a:extLst>
                </p:cNvPr>
                <p:cNvSpPr txBox="1"/>
                <p:nvPr/>
              </p:nvSpPr>
              <p:spPr>
                <a:xfrm>
                  <a:off x="2645045" y="5677450"/>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      Squadrons</a:t>
                  </a:r>
                </a:p>
              </p:txBody>
            </p:sp>
            <p:sp>
              <p:nvSpPr>
                <p:cNvPr id="321" name="TextBox 320">
                  <a:extLst>
                    <a:ext uri="{FF2B5EF4-FFF2-40B4-BE49-F238E27FC236}">
                      <a16:creationId xmlns:a16="http://schemas.microsoft.com/office/drawing/2014/main" id="{5DAF302C-4C72-4728-9CEF-EA5EDD4E6D80}"/>
                    </a:ext>
                  </a:extLst>
                </p:cNvPr>
                <p:cNvSpPr txBox="1"/>
                <p:nvPr/>
              </p:nvSpPr>
              <p:spPr>
                <a:xfrm>
                  <a:off x="2443263" y="5463489"/>
                  <a:ext cx="1364561" cy="2238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AMC  / Tankers</a:t>
                  </a:r>
                </a:p>
              </p:txBody>
            </p:sp>
          </p:grpSp>
          <p:pic>
            <p:nvPicPr>
              <p:cNvPr id="317" name="Picture 316">
                <a:extLst>
                  <a:ext uri="{FF2B5EF4-FFF2-40B4-BE49-F238E27FC236}">
                    <a16:creationId xmlns:a16="http://schemas.microsoft.com/office/drawing/2014/main" id="{B2590B19-9516-30B2-94C3-15D00F6F554C}"/>
                  </a:ext>
                </a:extLst>
              </p:cNvPr>
              <p:cNvPicPr>
                <a:picLocks noChangeAspect="1"/>
              </p:cNvPicPr>
              <p:nvPr/>
            </p:nvPicPr>
            <p:blipFill>
              <a:blip r:embed="rId3">
                <a:lum bright="70000" contrast="-70000"/>
              </a:blip>
              <a:stretch>
                <a:fillRect/>
              </a:stretch>
            </p:blipFill>
            <p:spPr>
              <a:xfrm>
                <a:off x="3552686" y="5834149"/>
                <a:ext cx="229470" cy="229470"/>
              </a:xfrm>
              <a:prstGeom prst="rect">
                <a:avLst/>
              </a:prstGeom>
              <a:solidFill>
                <a:schemeClr val="accent2">
                  <a:lumMod val="40000"/>
                  <a:lumOff val="60000"/>
                </a:schemeClr>
              </a:solidFill>
            </p:spPr>
          </p:pic>
        </p:grpSp>
      </p:grpSp>
      <p:sp>
        <p:nvSpPr>
          <p:cNvPr id="324" name="TextBox 323">
            <a:extLst>
              <a:ext uri="{FF2B5EF4-FFF2-40B4-BE49-F238E27FC236}">
                <a16:creationId xmlns:a16="http://schemas.microsoft.com/office/drawing/2014/main" id="{D1936E63-08D8-A071-B7AD-D57F55165ABD}"/>
              </a:ext>
            </a:extLst>
          </p:cNvPr>
          <p:cNvSpPr txBox="1"/>
          <p:nvPr/>
        </p:nvSpPr>
        <p:spPr>
          <a:xfrm>
            <a:off x="2308653" y="4965457"/>
            <a:ext cx="806501" cy="261610"/>
          </a:xfrm>
          <a:prstGeom prst="rect">
            <a:avLst/>
          </a:prstGeom>
          <a:solidFill>
            <a:schemeClr val="bg1"/>
          </a:solidFill>
          <a:ln w="31750">
            <a:solidFill>
              <a:schemeClr val="accent5">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608</a:t>
            </a:r>
            <a:r>
              <a:rPr kumimoji="0" lang="en-US" sz="1100" b="1" i="0" u="none" strike="noStrike" kern="1200" cap="none" spc="0" normalizeH="0" baseline="30000" noProof="0" dirty="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AOC</a:t>
            </a:r>
          </a:p>
        </p:txBody>
      </p:sp>
      <p:sp>
        <p:nvSpPr>
          <p:cNvPr id="325" name="TextBox 324">
            <a:extLst>
              <a:ext uri="{FF2B5EF4-FFF2-40B4-BE49-F238E27FC236}">
                <a16:creationId xmlns:a16="http://schemas.microsoft.com/office/drawing/2014/main" id="{D95F758F-8916-2D7E-29ED-9A8540D451DD}"/>
              </a:ext>
            </a:extLst>
          </p:cNvPr>
          <p:cNvSpPr txBox="1"/>
          <p:nvPr/>
        </p:nvSpPr>
        <p:spPr>
          <a:xfrm>
            <a:off x="508088" y="4965457"/>
            <a:ext cx="869050" cy="261610"/>
          </a:xfrm>
          <a:prstGeom prst="rect">
            <a:avLst/>
          </a:prstGeom>
          <a:solidFill>
            <a:schemeClr val="bg1"/>
          </a:solidFill>
          <a:ln w="31750">
            <a:solidFill>
              <a:schemeClr val="accent5">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618</a:t>
            </a:r>
            <a:r>
              <a:rPr kumimoji="0" lang="en-US" sz="1100" b="1" i="0" u="none" strike="noStrike" kern="1200" cap="none" spc="0" normalizeH="0" baseline="30000" noProof="0" dirty="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AOC</a:t>
            </a:r>
          </a:p>
        </p:txBody>
      </p:sp>
      <p:sp>
        <p:nvSpPr>
          <p:cNvPr id="326" name="TextBox 325">
            <a:extLst>
              <a:ext uri="{FF2B5EF4-FFF2-40B4-BE49-F238E27FC236}">
                <a16:creationId xmlns:a16="http://schemas.microsoft.com/office/drawing/2014/main" id="{E4FD2B20-BC67-744F-886D-9064C45AD5CB}"/>
              </a:ext>
            </a:extLst>
          </p:cNvPr>
          <p:cNvSpPr txBox="1"/>
          <p:nvPr/>
        </p:nvSpPr>
        <p:spPr>
          <a:xfrm>
            <a:off x="4096447" y="4947316"/>
            <a:ext cx="806501" cy="261610"/>
          </a:xfrm>
          <a:prstGeom prst="rect">
            <a:avLst/>
          </a:prstGeom>
          <a:solidFill>
            <a:schemeClr val="bg1"/>
          </a:solidFill>
          <a:ln w="31750">
            <a:solidFill>
              <a:schemeClr val="accent5">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AEW X</a:t>
            </a:r>
          </a:p>
        </p:txBody>
      </p:sp>
      <p:sp>
        <p:nvSpPr>
          <p:cNvPr id="327" name="Left Brace 326">
            <a:extLst>
              <a:ext uri="{FF2B5EF4-FFF2-40B4-BE49-F238E27FC236}">
                <a16:creationId xmlns:a16="http://schemas.microsoft.com/office/drawing/2014/main" id="{148BF5BC-CF10-1DEB-46BF-3BE56527690B}"/>
              </a:ext>
            </a:extLst>
          </p:cNvPr>
          <p:cNvSpPr/>
          <p:nvPr/>
        </p:nvSpPr>
        <p:spPr>
          <a:xfrm rot="5400000">
            <a:off x="2639551" y="1310046"/>
            <a:ext cx="908903" cy="5453032"/>
          </a:xfrm>
          <a:prstGeom prst="leftBrace">
            <a:avLst>
              <a:gd name="adj1" fmla="val 8333"/>
              <a:gd name="adj2" fmla="val 57029"/>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8" name="Elbow Connector 327">
            <a:extLst>
              <a:ext uri="{FF2B5EF4-FFF2-40B4-BE49-F238E27FC236}">
                <a16:creationId xmlns:a16="http://schemas.microsoft.com/office/drawing/2014/main" id="{42D7ED89-DC7B-5CC0-10FE-AE9C3A7786C5}"/>
              </a:ext>
            </a:extLst>
          </p:cNvPr>
          <p:cNvCxnSpPr>
            <a:cxnSpLocks/>
          </p:cNvCxnSpPr>
          <p:nvPr/>
        </p:nvCxnSpPr>
        <p:spPr bwMode="auto">
          <a:xfrm rot="5400000">
            <a:off x="2692889" y="2570775"/>
            <a:ext cx="1110181" cy="1074540"/>
          </a:xfrm>
          <a:prstGeom prst="bentConnector5">
            <a:avLst>
              <a:gd name="adj1" fmla="val -261"/>
              <a:gd name="adj2" fmla="val 100424"/>
              <a:gd name="adj3" fmla="val 79409"/>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337" name="TextBox 336">
            <a:extLst>
              <a:ext uri="{FF2B5EF4-FFF2-40B4-BE49-F238E27FC236}">
                <a16:creationId xmlns:a16="http://schemas.microsoft.com/office/drawing/2014/main" id="{0D306018-2247-DF7C-3344-C49C791FC0ED}"/>
              </a:ext>
            </a:extLst>
          </p:cNvPr>
          <p:cNvSpPr txBox="1"/>
          <p:nvPr/>
        </p:nvSpPr>
        <p:spPr>
          <a:xfrm>
            <a:off x="7672772" y="2718118"/>
            <a:ext cx="1529005"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Each C2 Echelon and C2 “Node” Should be able to update Aircraft, Formation, Airbase Status For Real-Time Updates </a:t>
            </a:r>
            <a:endPar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39" name="Oval 338">
            <a:extLst>
              <a:ext uri="{FF2B5EF4-FFF2-40B4-BE49-F238E27FC236}">
                <a16:creationId xmlns:a16="http://schemas.microsoft.com/office/drawing/2014/main" id="{A60A8657-7324-7B33-8A31-47E80CEF5613}"/>
              </a:ext>
            </a:extLst>
          </p:cNvPr>
          <p:cNvSpPr/>
          <p:nvPr/>
        </p:nvSpPr>
        <p:spPr>
          <a:xfrm>
            <a:off x="6587123" y="3213502"/>
            <a:ext cx="206709" cy="15708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6DF4E6FD-5DBD-F079-FE4A-C9246A88EE1F}"/>
              </a:ext>
            </a:extLst>
          </p:cNvPr>
          <p:cNvSpPr/>
          <p:nvPr/>
        </p:nvSpPr>
        <p:spPr>
          <a:xfrm>
            <a:off x="4318147" y="3204001"/>
            <a:ext cx="206709" cy="15708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TextBox 340">
            <a:extLst>
              <a:ext uri="{FF2B5EF4-FFF2-40B4-BE49-F238E27FC236}">
                <a16:creationId xmlns:a16="http://schemas.microsoft.com/office/drawing/2014/main" id="{51BF83E8-5682-41EA-3AA9-D812B01B08DD}"/>
              </a:ext>
            </a:extLst>
          </p:cNvPr>
          <p:cNvSpPr txBox="1"/>
          <p:nvPr/>
        </p:nvSpPr>
        <p:spPr>
          <a:xfrm>
            <a:off x="2914912" y="2548944"/>
            <a:ext cx="8065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ATO/ACO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rgbClr val="5B9BD5">
                    <a:lumMod val="75000"/>
                  </a:srgbClr>
                </a:solidFill>
                <a:latin typeface="Calibri" panose="020F0502020204030204"/>
              </a:rPr>
              <a:t>Msn Updates</a:t>
            </a: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cxnSp>
        <p:nvCxnSpPr>
          <p:cNvPr id="342" name="Straight Arrow Connector 341">
            <a:extLst>
              <a:ext uri="{FF2B5EF4-FFF2-40B4-BE49-F238E27FC236}">
                <a16:creationId xmlns:a16="http://schemas.microsoft.com/office/drawing/2014/main" id="{377FF10B-134F-2C84-DF7D-C4D2CE611E72}"/>
              </a:ext>
            </a:extLst>
          </p:cNvPr>
          <p:cNvCxnSpPr>
            <a:cxnSpLocks/>
            <a:stCxn id="162" idx="4"/>
            <a:endCxn id="149" idx="2"/>
          </p:cNvCxnSpPr>
          <p:nvPr/>
        </p:nvCxnSpPr>
        <p:spPr>
          <a:xfrm>
            <a:off x="9043356" y="2775434"/>
            <a:ext cx="919183" cy="1503777"/>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sp>
        <p:nvSpPr>
          <p:cNvPr id="345" name="Flowchart: Document 86">
            <a:extLst>
              <a:ext uri="{FF2B5EF4-FFF2-40B4-BE49-F238E27FC236}">
                <a16:creationId xmlns:a16="http://schemas.microsoft.com/office/drawing/2014/main" id="{4C2CDD30-E0D9-4984-EB43-3C21E674C194}"/>
              </a:ext>
            </a:extLst>
          </p:cNvPr>
          <p:cNvSpPr/>
          <p:nvPr/>
        </p:nvSpPr>
        <p:spPr>
          <a:xfrm>
            <a:off x="2041395" y="5546947"/>
            <a:ext cx="387550" cy="660532"/>
          </a:xfrm>
          <a:prstGeom prst="flowChartDocument">
            <a:avLst/>
          </a:prstGeom>
          <a:solidFill>
            <a:schemeClr val="accent4">
              <a:lumMod val="20000"/>
              <a:lumOff val="8000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700" dirty="0">
              <a:solidFill>
                <a:schemeClr val="tx1"/>
              </a:solidFill>
            </a:endParaRPr>
          </a:p>
          <a:p>
            <a:r>
              <a:rPr lang="en-US" sz="700" b="1" dirty="0">
                <a:solidFill>
                  <a:schemeClr val="tx1"/>
                </a:solidFill>
              </a:rPr>
              <a:t>NEW APP</a:t>
            </a:r>
          </a:p>
          <a:p>
            <a:endParaRPr lang="en-US" sz="800" dirty="0">
              <a:solidFill>
                <a:schemeClr val="tx1"/>
              </a:solidFill>
            </a:endParaRPr>
          </a:p>
        </p:txBody>
      </p:sp>
      <p:sp>
        <p:nvSpPr>
          <p:cNvPr id="346" name="Flowchart: Document 86">
            <a:extLst>
              <a:ext uri="{FF2B5EF4-FFF2-40B4-BE49-F238E27FC236}">
                <a16:creationId xmlns:a16="http://schemas.microsoft.com/office/drawing/2014/main" id="{F40EC6CA-4342-2471-38FF-B0C0FEE56C10}"/>
              </a:ext>
            </a:extLst>
          </p:cNvPr>
          <p:cNvSpPr/>
          <p:nvPr/>
        </p:nvSpPr>
        <p:spPr>
          <a:xfrm>
            <a:off x="2527729" y="5508280"/>
            <a:ext cx="3541338" cy="1300611"/>
          </a:xfrm>
          <a:prstGeom prst="flowChartDocument">
            <a:avLst/>
          </a:prstGeom>
          <a:solidFill>
            <a:schemeClr val="accent4">
              <a:lumMod val="20000"/>
              <a:lumOff val="8000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fontAlgn="base"/>
            <a:r>
              <a:rPr lang="en-US" sz="800" b="1" u="sng" dirty="0">
                <a:solidFill>
                  <a:schemeClr val="accent5">
                    <a:lumMod val="75000"/>
                  </a:schemeClr>
                </a:solidFill>
              </a:rPr>
              <a:t>APP:  PACKAGE TRACKER </a:t>
            </a:r>
            <a:endParaRPr lang="en-US" sz="700" dirty="0">
              <a:solidFill>
                <a:schemeClr val="tx1"/>
              </a:solidFill>
            </a:endParaRPr>
          </a:p>
          <a:p>
            <a:pPr lvl="0" rtl="0">
              <a:buFont typeface="+mj-lt"/>
              <a:buAutoNum type="arabicPeriod"/>
            </a:pPr>
            <a:r>
              <a:rPr lang="en-US" sz="800" dirty="0">
                <a:solidFill>
                  <a:schemeClr val="tx1"/>
                </a:solidFill>
                <a:latin typeface="+mn-lt"/>
              </a:rPr>
              <a:t> Operational Objectives</a:t>
            </a:r>
          </a:p>
          <a:p>
            <a:pPr lvl="0" rtl="0">
              <a:buFont typeface="+mj-lt"/>
              <a:buAutoNum type="arabicPeriod"/>
            </a:pPr>
            <a:r>
              <a:rPr lang="en-US" sz="800" dirty="0">
                <a:solidFill>
                  <a:schemeClr val="tx1"/>
                </a:solidFill>
                <a:latin typeface="+mn-lt"/>
              </a:rPr>
              <a:t> Max Targets by Type</a:t>
            </a:r>
          </a:p>
          <a:p>
            <a:pPr lvl="0" rtl="0">
              <a:buFont typeface="+mj-lt"/>
              <a:buAutoNum type="arabicPeriod"/>
            </a:pPr>
            <a:r>
              <a:rPr lang="en-US" sz="800" dirty="0">
                <a:solidFill>
                  <a:schemeClr val="tx1"/>
                </a:solidFill>
                <a:latin typeface="+mn-lt"/>
              </a:rPr>
              <a:t> Phase / Day of War</a:t>
            </a:r>
          </a:p>
          <a:p>
            <a:pPr lvl="0" rtl="0">
              <a:buFont typeface="+mj-lt"/>
              <a:buAutoNum type="arabicPeriod"/>
            </a:pPr>
            <a:r>
              <a:rPr lang="en-US" sz="800" dirty="0">
                <a:solidFill>
                  <a:schemeClr val="tx1"/>
                </a:solidFill>
                <a:latin typeface="+mn-lt"/>
              </a:rPr>
              <a:t> Risk Level</a:t>
            </a:r>
          </a:p>
          <a:p>
            <a:pPr lvl="0" rtl="0">
              <a:buFont typeface="+mj-lt"/>
              <a:buAutoNum type="arabicPeriod"/>
            </a:pPr>
            <a:r>
              <a:rPr lang="en-US" sz="800" dirty="0">
                <a:solidFill>
                  <a:schemeClr val="tx1"/>
                </a:solidFill>
                <a:latin typeface="+mn-lt"/>
              </a:rPr>
              <a:t> Msn Type:  DEAD, ISR, OCA, DCA</a:t>
            </a:r>
          </a:p>
          <a:p>
            <a:pPr lvl="0" rtl="0">
              <a:buFont typeface="+mj-lt"/>
              <a:buAutoNum type="arabicPeriod"/>
            </a:pPr>
            <a:r>
              <a:rPr lang="en-US" sz="800" dirty="0">
                <a:solidFill>
                  <a:schemeClr val="tx1"/>
                </a:solidFill>
                <a:latin typeface="+mn-lt"/>
              </a:rPr>
              <a:t> F2T2EA Capable?</a:t>
            </a:r>
          </a:p>
          <a:p>
            <a:pPr lvl="0" rtl="0">
              <a:buFont typeface="+mj-lt"/>
              <a:buAutoNum type="arabicPeriod"/>
            </a:pPr>
            <a:r>
              <a:rPr lang="en-US" sz="800" dirty="0">
                <a:solidFill>
                  <a:schemeClr val="tx1"/>
                </a:solidFill>
                <a:latin typeface="+mn-lt"/>
              </a:rPr>
              <a:t> Dedicated Support </a:t>
            </a:r>
            <a:r>
              <a:rPr lang="en-US" sz="800" dirty="0" err="1">
                <a:solidFill>
                  <a:schemeClr val="tx1"/>
                </a:solidFill>
                <a:latin typeface="+mn-lt"/>
              </a:rPr>
              <a:t>Rqd</a:t>
            </a:r>
            <a:r>
              <a:rPr lang="en-US" sz="800" dirty="0">
                <a:solidFill>
                  <a:schemeClr val="tx1"/>
                </a:solidFill>
                <a:latin typeface="+mn-lt"/>
              </a:rPr>
              <a:t>?</a:t>
            </a:r>
          </a:p>
          <a:p>
            <a:pPr lvl="0" rtl="0">
              <a:buFont typeface="+mj-lt"/>
              <a:buAutoNum type="arabicPeriod"/>
            </a:pPr>
            <a:r>
              <a:rPr lang="en-US" sz="800" dirty="0">
                <a:solidFill>
                  <a:schemeClr val="tx1"/>
                </a:solidFill>
                <a:latin typeface="+mn-lt"/>
              </a:rPr>
              <a:t> Adversary Assumptions</a:t>
            </a:r>
          </a:p>
          <a:p>
            <a:pPr lvl="0" rtl="0">
              <a:buFont typeface="+mj-lt"/>
              <a:buAutoNum type="arabicPeriod"/>
            </a:pPr>
            <a:r>
              <a:rPr lang="en-US" sz="800" dirty="0">
                <a:solidFill>
                  <a:schemeClr val="tx1"/>
                </a:solidFill>
                <a:latin typeface="+mn-lt"/>
              </a:rPr>
              <a:t> NKE Integration/Timing</a:t>
            </a:r>
          </a:p>
          <a:p>
            <a:pPr lvl="0" rtl="0">
              <a:buFont typeface="+mj-lt"/>
              <a:buAutoNum type="arabicPeriod"/>
            </a:pPr>
            <a:r>
              <a:rPr lang="en-US" sz="800" dirty="0">
                <a:solidFill>
                  <a:schemeClr val="tx1"/>
                </a:solidFill>
                <a:latin typeface="+mn-lt"/>
              </a:rPr>
              <a:t> Attack Axis/Anchor Locations</a:t>
            </a:r>
          </a:p>
          <a:p>
            <a:pPr lvl="0" rtl="0">
              <a:buFont typeface="+mj-lt"/>
              <a:buAutoNum type="arabicPeriod"/>
            </a:pPr>
            <a:r>
              <a:rPr lang="en-US" sz="800" dirty="0">
                <a:solidFill>
                  <a:schemeClr val="tx1"/>
                </a:solidFill>
                <a:latin typeface="+mn-lt"/>
              </a:rPr>
              <a:t> Attack Sequence, Timing, and Tempo</a:t>
            </a:r>
          </a:p>
          <a:p>
            <a:pPr lvl="0" rtl="0">
              <a:buFont typeface="+mj-lt"/>
              <a:buAutoNum type="arabicPeriod"/>
            </a:pPr>
            <a:r>
              <a:rPr lang="en-US" sz="800" dirty="0">
                <a:solidFill>
                  <a:schemeClr val="tx1"/>
                </a:solidFill>
                <a:latin typeface="+mn-lt"/>
              </a:rPr>
              <a:t> Package LIMFACS</a:t>
            </a:r>
          </a:p>
          <a:p>
            <a:endParaRPr lang="en-US" sz="800" dirty="0">
              <a:solidFill>
                <a:schemeClr val="tx1"/>
              </a:solidFill>
            </a:endParaRPr>
          </a:p>
        </p:txBody>
      </p:sp>
      <p:sp>
        <p:nvSpPr>
          <p:cNvPr id="347" name="Rectangle 346">
            <a:extLst>
              <a:ext uri="{FF2B5EF4-FFF2-40B4-BE49-F238E27FC236}">
                <a16:creationId xmlns:a16="http://schemas.microsoft.com/office/drawing/2014/main" id="{75452A8E-73F3-4A54-1953-8187EBEBAC59}"/>
              </a:ext>
            </a:extLst>
          </p:cNvPr>
          <p:cNvSpPr/>
          <p:nvPr/>
        </p:nvSpPr>
        <p:spPr>
          <a:xfrm>
            <a:off x="11403845" y="974379"/>
            <a:ext cx="623196"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6CE38797-B199-337D-E000-D8C308BC539F}"/>
              </a:ext>
            </a:extLst>
          </p:cNvPr>
          <p:cNvSpPr/>
          <p:nvPr/>
        </p:nvSpPr>
        <p:spPr>
          <a:xfrm>
            <a:off x="11407481" y="1142268"/>
            <a:ext cx="623196"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C01BFA23-01BA-852C-59C2-812B4AAC1D2E}"/>
              </a:ext>
            </a:extLst>
          </p:cNvPr>
          <p:cNvSpPr/>
          <p:nvPr/>
        </p:nvSpPr>
        <p:spPr>
          <a:xfrm>
            <a:off x="11398408" y="798300"/>
            <a:ext cx="623197" cy="13928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C2IMERA</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2" name="Flowchart: Document 86">
            <a:extLst>
              <a:ext uri="{FF2B5EF4-FFF2-40B4-BE49-F238E27FC236}">
                <a16:creationId xmlns:a16="http://schemas.microsoft.com/office/drawing/2014/main" id="{224DFD58-6DDB-EE34-171E-8689646359D3}"/>
              </a:ext>
            </a:extLst>
          </p:cNvPr>
          <p:cNvSpPr/>
          <p:nvPr/>
        </p:nvSpPr>
        <p:spPr>
          <a:xfrm>
            <a:off x="5235157" y="-944434"/>
            <a:ext cx="387550" cy="439652"/>
          </a:xfrm>
          <a:prstGeom prst="flowChartDocument">
            <a:avLst/>
          </a:prstGeom>
          <a:solidFill>
            <a:schemeClr val="accent4">
              <a:lumMod val="20000"/>
              <a:lumOff val="8000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700" dirty="0">
              <a:solidFill>
                <a:schemeClr val="tx1"/>
              </a:solidFill>
            </a:endParaRPr>
          </a:p>
          <a:p>
            <a:r>
              <a:rPr lang="en-US" sz="700" b="1" dirty="0">
                <a:solidFill>
                  <a:schemeClr val="tx1"/>
                </a:solidFill>
              </a:rPr>
              <a:t>NEW APP</a:t>
            </a:r>
          </a:p>
          <a:p>
            <a:endParaRPr lang="en-US" sz="800" dirty="0">
              <a:solidFill>
                <a:schemeClr val="tx1"/>
              </a:solidFill>
            </a:endParaRPr>
          </a:p>
        </p:txBody>
      </p:sp>
      <p:sp>
        <p:nvSpPr>
          <p:cNvPr id="353" name="TextBox 352">
            <a:extLst>
              <a:ext uri="{FF2B5EF4-FFF2-40B4-BE49-F238E27FC236}">
                <a16:creationId xmlns:a16="http://schemas.microsoft.com/office/drawing/2014/main" id="{DAE7B912-8571-9783-0E93-1CDCA2AADF09}"/>
              </a:ext>
            </a:extLst>
          </p:cNvPr>
          <p:cNvSpPr txBox="1"/>
          <p:nvPr/>
        </p:nvSpPr>
        <p:spPr>
          <a:xfrm>
            <a:off x="5485954" y="2885334"/>
            <a:ext cx="170950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0C0"/>
                </a:solidFill>
                <a:effectLst/>
                <a:uLnTx/>
                <a:uFillTx/>
                <a:latin typeface="Calibri" panose="020F0502020204030204"/>
                <a:ea typeface="+mn-ea"/>
                <a:cs typeface="+mn-cs"/>
              </a:rPr>
              <a:t>BLUE COP, Datalinks, Comms</a:t>
            </a:r>
            <a:endPar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58" name="8-Point Star 357">
            <a:extLst>
              <a:ext uri="{FF2B5EF4-FFF2-40B4-BE49-F238E27FC236}">
                <a16:creationId xmlns:a16="http://schemas.microsoft.com/office/drawing/2014/main" id="{21A8835B-6297-6B43-4D20-4455A2B5738D}"/>
              </a:ext>
            </a:extLst>
          </p:cNvPr>
          <p:cNvSpPr/>
          <p:nvPr/>
        </p:nvSpPr>
        <p:spPr>
          <a:xfrm>
            <a:off x="6184353" y="4328333"/>
            <a:ext cx="312405" cy="282860"/>
          </a:xfrm>
          <a:prstGeom prst="star8">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59" name="8-Point Star 358">
            <a:extLst>
              <a:ext uri="{FF2B5EF4-FFF2-40B4-BE49-F238E27FC236}">
                <a16:creationId xmlns:a16="http://schemas.microsoft.com/office/drawing/2014/main" id="{924DCA7A-189E-D292-548A-CEB973EB7142}"/>
              </a:ext>
            </a:extLst>
          </p:cNvPr>
          <p:cNvSpPr/>
          <p:nvPr/>
        </p:nvSpPr>
        <p:spPr>
          <a:xfrm>
            <a:off x="1819158" y="5405517"/>
            <a:ext cx="312405" cy="282860"/>
          </a:xfrm>
          <a:prstGeom prst="star8">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360" name="Picture 359">
            <a:extLst>
              <a:ext uri="{FF2B5EF4-FFF2-40B4-BE49-F238E27FC236}">
                <a16:creationId xmlns:a16="http://schemas.microsoft.com/office/drawing/2014/main" id="{8E14BCD3-E7C7-B6FC-31F4-1F08FBC5FFB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96070" y="4468668"/>
            <a:ext cx="477301" cy="477301"/>
          </a:xfrm>
          <a:prstGeom prst="rect">
            <a:avLst/>
          </a:prstGeom>
        </p:spPr>
      </p:pic>
      <p:sp>
        <p:nvSpPr>
          <p:cNvPr id="361" name="TextBox 360">
            <a:extLst>
              <a:ext uri="{FF2B5EF4-FFF2-40B4-BE49-F238E27FC236}">
                <a16:creationId xmlns:a16="http://schemas.microsoft.com/office/drawing/2014/main" id="{710B99FE-19F6-7235-C4EB-CB827B15DC91}"/>
              </a:ext>
            </a:extLst>
          </p:cNvPr>
          <p:cNvSpPr txBox="1"/>
          <p:nvPr/>
        </p:nvSpPr>
        <p:spPr>
          <a:xfrm>
            <a:off x="4252426" y="-5978"/>
            <a:ext cx="19801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Example: Pkg “Day in a Life"</a:t>
            </a:r>
            <a:endParaRPr kumimoji="0" lang="en-US" sz="12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362" name="U-Turn Arrow 361">
            <a:extLst>
              <a:ext uri="{FF2B5EF4-FFF2-40B4-BE49-F238E27FC236}">
                <a16:creationId xmlns:a16="http://schemas.microsoft.com/office/drawing/2014/main" id="{96FB5EEC-29C6-C873-2EF9-9DF45024A48A}"/>
              </a:ext>
            </a:extLst>
          </p:cNvPr>
          <p:cNvSpPr/>
          <p:nvPr/>
        </p:nvSpPr>
        <p:spPr>
          <a:xfrm rot="5400000" flipV="1">
            <a:off x="3541481" y="30042"/>
            <a:ext cx="608650" cy="831496"/>
          </a:xfrm>
          <a:prstGeom prst="uturnArrow">
            <a:avLst>
              <a:gd name="adj1" fmla="val 7178"/>
              <a:gd name="adj2" fmla="val 25000"/>
              <a:gd name="adj3" fmla="val 23621"/>
              <a:gd name="adj4" fmla="val 46436"/>
              <a:gd name="adj5" fmla="val 48194"/>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64" name="Rectangle 363">
            <a:extLst>
              <a:ext uri="{FF2B5EF4-FFF2-40B4-BE49-F238E27FC236}">
                <a16:creationId xmlns:a16="http://schemas.microsoft.com/office/drawing/2014/main" id="{52AC071A-E0A8-C9BC-DF81-A3F827D74526}"/>
              </a:ext>
            </a:extLst>
          </p:cNvPr>
          <p:cNvSpPr/>
          <p:nvPr/>
        </p:nvSpPr>
        <p:spPr>
          <a:xfrm>
            <a:off x="6539084" y="7403222"/>
            <a:ext cx="1958040" cy="4490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t>Wing/Unit/Mission Commander Package </a:t>
            </a:r>
          </a:p>
          <a:p>
            <a:pPr algn="ctr"/>
            <a:r>
              <a:rPr lang="en-US" sz="1000" b="1" dirty="0"/>
              <a:t>Planning &amp; Execution</a:t>
            </a:r>
          </a:p>
        </p:txBody>
      </p:sp>
      <p:sp>
        <p:nvSpPr>
          <p:cNvPr id="366" name="TextBox 365">
            <a:extLst>
              <a:ext uri="{FF2B5EF4-FFF2-40B4-BE49-F238E27FC236}">
                <a16:creationId xmlns:a16="http://schemas.microsoft.com/office/drawing/2014/main" id="{4E4B4F23-F3B3-A815-447A-B64D655AB9D3}"/>
              </a:ext>
            </a:extLst>
          </p:cNvPr>
          <p:cNvSpPr txBox="1"/>
          <p:nvPr/>
        </p:nvSpPr>
        <p:spPr>
          <a:xfrm>
            <a:off x="-1151053" y="6003154"/>
            <a:ext cx="6357256" cy="1815882"/>
          </a:xfrm>
          <a:prstGeom prst="rect">
            <a:avLst/>
          </a:prstGeom>
          <a:noFill/>
        </p:spPr>
        <p:txBody>
          <a:bodyPr wrap="square">
            <a:spAutoFit/>
          </a:bodyPr>
          <a:lstStyle/>
          <a:p>
            <a:r>
              <a:rPr lang="en-US" sz="1400" b="1" dirty="0">
                <a:highlight>
                  <a:srgbClr val="FFFF00"/>
                </a:highlight>
              </a:rPr>
              <a:t>Wing/Unit/MC Package Planning &amp; Execution</a:t>
            </a:r>
          </a:p>
          <a:p>
            <a:pPr marL="171450" indent="-171450">
              <a:buFont typeface="Arial" panose="020B0604020202020204" pitchFamily="34" charset="0"/>
              <a:buChar char="•"/>
            </a:pPr>
            <a:r>
              <a:rPr lang="en-US" sz="1400" dirty="0"/>
              <a:t>View/evaluate package details</a:t>
            </a:r>
          </a:p>
          <a:p>
            <a:pPr marL="171450" indent="-171450">
              <a:buFont typeface="Arial" panose="020B0604020202020204" pitchFamily="34" charset="0"/>
              <a:buChar char="•"/>
            </a:pPr>
            <a:r>
              <a:rPr lang="en-US" sz="1400" dirty="0"/>
              <a:t>Identify shortfalls</a:t>
            </a:r>
          </a:p>
          <a:p>
            <a:pPr marL="171450" indent="-171450">
              <a:buFont typeface="Arial" panose="020B0604020202020204" pitchFamily="34" charset="0"/>
              <a:buChar char="•"/>
            </a:pPr>
            <a:r>
              <a:rPr lang="en-US" sz="1400" dirty="0"/>
              <a:t>Propose alternatives</a:t>
            </a:r>
          </a:p>
          <a:p>
            <a:pPr marL="171450" indent="-171450">
              <a:buFont typeface="Arial" panose="020B0604020202020204" pitchFamily="34" charset="0"/>
              <a:buChar char="•"/>
            </a:pPr>
            <a:r>
              <a:rPr lang="en-US" sz="1400" dirty="0"/>
              <a:t>ID decision points &amp; </a:t>
            </a:r>
          </a:p>
          <a:p>
            <a:pPr marL="171450" indent="-171450">
              <a:buFont typeface="Arial" panose="020B0604020202020204" pitchFamily="34" charset="0"/>
              <a:buChar char="•"/>
            </a:pPr>
            <a:r>
              <a:rPr lang="en-US" sz="1400" dirty="0"/>
              <a:t>Go/no-go implementation</a:t>
            </a:r>
          </a:p>
          <a:p>
            <a:pPr marL="171450" indent="-171450">
              <a:buFont typeface="Arial" panose="020B0604020202020204" pitchFamily="34" charset="0"/>
              <a:buChar char="•"/>
            </a:pPr>
            <a:r>
              <a:rPr lang="en-US" sz="1400" dirty="0"/>
              <a:t>Contracts</a:t>
            </a:r>
          </a:p>
          <a:p>
            <a:pPr marL="171450" indent="-171450">
              <a:buFont typeface="Arial" panose="020B0604020202020204" pitchFamily="34" charset="0"/>
              <a:buChar char="•"/>
            </a:pPr>
            <a:r>
              <a:rPr lang="en-US" sz="1400" dirty="0"/>
              <a:t>In-execution reflow based on updated recommendations </a:t>
            </a:r>
          </a:p>
        </p:txBody>
      </p:sp>
    </p:spTree>
    <p:extLst>
      <p:ext uri="{BB962C8B-B14F-4D97-AF65-F5344CB8AC3E}">
        <p14:creationId xmlns:p14="http://schemas.microsoft.com/office/powerpoint/2010/main" val="2728987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A76D5D-759E-3ABC-BF64-2FE7E80DC5E9}"/>
            </a:ext>
          </a:extLst>
        </p:cNvPr>
        <p:cNvGrpSpPr/>
        <p:nvPr/>
      </p:nvGrpSpPr>
      <p:grpSpPr>
        <a:xfrm>
          <a:off x="0" y="0"/>
          <a:ext cx="0" cy="0"/>
          <a:chOff x="0" y="0"/>
          <a:chExt cx="0" cy="0"/>
        </a:xfrm>
      </p:grpSpPr>
      <p:sp>
        <p:nvSpPr>
          <p:cNvPr id="274" name="Cloud 273">
            <a:extLst>
              <a:ext uri="{FF2B5EF4-FFF2-40B4-BE49-F238E27FC236}">
                <a16:creationId xmlns:a16="http://schemas.microsoft.com/office/drawing/2014/main" id="{112DB85D-03B7-42AB-26A5-DC43A2B6BBFF}"/>
              </a:ext>
            </a:extLst>
          </p:cNvPr>
          <p:cNvSpPr/>
          <p:nvPr/>
        </p:nvSpPr>
        <p:spPr>
          <a:xfrm>
            <a:off x="2983145" y="3162332"/>
            <a:ext cx="4448547" cy="412604"/>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Down 27">
            <a:extLst>
              <a:ext uri="{FF2B5EF4-FFF2-40B4-BE49-F238E27FC236}">
                <a16:creationId xmlns:a16="http://schemas.microsoft.com/office/drawing/2014/main" id="{D0200446-F9B5-F4DA-452C-1BBCE547C005}"/>
              </a:ext>
            </a:extLst>
          </p:cNvPr>
          <p:cNvSpPr/>
          <p:nvPr/>
        </p:nvSpPr>
        <p:spPr>
          <a:xfrm>
            <a:off x="4730818" y="-773532"/>
            <a:ext cx="147137" cy="26901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45164CE2-9825-6ACC-A1C8-BA0C1457A3E0}"/>
              </a:ext>
            </a:extLst>
          </p:cNvPr>
          <p:cNvSpPr txBox="1"/>
          <p:nvPr/>
        </p:nvSpPr>
        <p:spPr>
          <a:xfrm>
            <a:off x="1983604" y="637719"/>
            <a:ext cx="5186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Calibri"/>
              </a:rPr>
              <a:t>ATO DROP</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2E594399-9940-448A-46E5-FFB6F048EBBC}"/>
              </a:ext>
            </a:extLst>
          </p:cNvPr>
          <p:cNvSpPr/>
          <p:nvPr/>
        </p:nvSpPr>
        <p:spPr>
          <a:xfrm>
            <a:off x="670797" y="62553"/>
            <a:ext cx="2472330" cy="344491"/>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Day Prior</a:t>
            </a:r>
          </a:p>
        </p:txBody>
      </p:sp>
      <p:grpSp>
        <p:nvGrpSpPr>
          <p:cNvPr id="34" name="Group 33">
            <a:extLst>
              <a:ext uri="{FF2B5EF4-FFF2-40B4-BE49-F238E27FC236}">
                <a16:creationId xmlns:a16="http://schemas.microsoft.com/office/drawing/2014/main" id="{61262CD9-C19D-DDEE-6DBF-8499EF48A8F2}"/>
              </a:ext>
            </a:extLst>
          </p:cNvPr>
          <p:cNvGrpSpPr/>
          <p:nvPr/>
        </p:nvGrpSpPr>
        <p:grpSpPr>
          <a:xfrm>
            <a:off x="-512189" y="-716144"/>
            <a:ext cx="2425447" cy="396258"/>
            <a:chOff x="449076" y="-518122"/>
            <a:chExt cx="2425447" cy="396258"/>
          </a:xfrm>
        </p:grpSpPr>
        <p:sp>
          <p:nvSpPr>
            <p:cNvPr id="2" name="Rectangle 1">
              <a:extLst>
                <a:ext uri="{FF2B5EF4-FFF2-40B4-BE49-F238E27FC236}">
                  <a16:creationId xmlns:a16="http://schemas.microsoft.com/office/drawing/2014/main" id="{1987554C-5F81-66C6-48C1-5EBE88FA089B}"/>
                </a:ext>
              </a:extLst>
            </p:cNvPr>
            <p:cNvSpPr/>
            <p:nvPr/>
          </p:nvSpPr>
          <p:spPr>
            <a:xfrm>
              <a:off x="449076" y="-518122"/>
              <a:ext cx="2425447" cy="34786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Three Days Prior</a:t>
              </a:r>
            </a:p>
          </p:txBody>
        </p:sp>
        <p:sp>
          <p:nvSpPr>
            <p:cNvPr id="23" name="TextBox 6">
              <a:extLst>
                <a:ext uri="{FF2B5EF4-FFF2-40B4-BE49-F238E27FC236}">
                  <a16:creationId xmlns:a16="http://schemas.microsoft.com/office/drawing/2014/main" id="{416DDB0B-31F0-ABA9-8A3C-2E2116EA4801}"/>
                </a:ext>
              </a:extLst>
            </p:cNvPr>
            <p:cNvSpPr txBox="1"/>
            <p:nvPr/>
          </p:nvSpPr>
          <p:spPr>
            <a:xfrm>
              <a:off x="553662" y="-359692"/>
              <a:ext cx="451297" cy="23782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-72h</a:t>
              </a:r>
            </a:p>
          </p:txBody>
        </p:sp>
        <p:sp>
          <p:nvSpPr>
            <p:cNvPr id="24" name="TextBox 7">
              <a:extLst>
                <a:ext uri="{FF2B5EF4-FFF2-40B4-BE49-F238E27FC236}">
                  <a16:creationId xmlns:a16="http://schemas.microsoft.com/office/drawing/2014/main" id="{F6EE192B-13D6-859F-6F1C-8EDD1AEB6EF0}"/>
                </a:ext>
              </a:extLst>
            </p:cNvPr>
            <p:cNvSpPr txBox="1"/>
            <p:nvPr/>
          </p:nvSpPr>
          <p:spPr>
            <a:xfrm>
              <a:off x="1120280" y="-359696"/>
              <a:ext cx="451297" cy="23782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-66h</a:t>
              </a:r>
            </a:p>
          </p:txBody>
        </p:sp>
        <p:sp>
          <p:nvSpPr>
            <p:cNvPr id="25" name="TextBox 8">
              <a:extLst>
                <a:ext uri="{FF2B5EF4-FFF2-40B4-BE49-F238E27FC236}">
                  <a16:creationId xmlns:a16="http://schemas.microsoft.com/office/drawing/2014/main" id="{02263C68-ED39-B555-5AAE-F4A77E25B436}"/>
                </a:ext>
              </a:extLst>
            </p:cNvPr>
            <p:cNvSpPr txBox="1"/>
            <p:nvPr/>
          </p:nvSpPr>
          <p:spPr>
            <a:xfrm>
              <a:off x="1676707" y="-359697"/>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-60h</a:t>
              </a:r>
            </a:p>
          </p:txBody>
        </p:sp>
        <p:sp>
          <p:nvSpPr>
            <p:cNvPr id="26" name="TextBox 9">
              <a:extLst>
                <a:ext uri="{FF2B5EF4-FFF2-40B4-BE49-F238E27FC236}">
                  <a16:creationId xmlns:a16="http://schemas.microsoft.com/office/drawing/2014/main" id="{4419D134-41BF-81FF-A2BE-3DB231AFB01D}"/>
                </a:ext>
              </a:extLst>
            </p:cNvPr>
            <p:cNvSpPr txBox="1"/>
            <p:nvPr/>
          </p:nvSpPr>
          <p:spPr>
            <a:xfrm>
              <a:off x="2339609" y="-359698"/>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-54h</a:t>
              </a:r>
            </a:p>
          </p:txBody>
        </p:sp>
      </p:grpSp>
      <p:grpSp>
        <p:nvGrpSpPr>
          <p:cNvPr id="33" name="Group 32">
            <a:extLst>
              <a:ext uri="{FF2B5EF4-FFF2-40B4-BE49-F238E27FC236}">
                <a16:creationId xmlns:a16="http://schemas.microsoft.com/office/drawing/2014/main" id="{992258D4-D085-7852-AFD5-C85E2536963A}"/>
              </a:ext>
            </a:extLst>
          </p:cNvPr>
          <p:cNvGrpSpPr/>
          <p:nvPr/>
        </p:nvGrpSpPr>
        <p:grpSpPr>
          <a:xfrm>
            <a:off x="2004610" y="-712094"/>
            <a:ext cx="2462232" cy="387035"/>
            <a:chOff x="3111425" y="-499341"/>
            <a:chExt cx="2462232" cy="387035"/>
          </a:xfrm>
        </p:grpSpPr>
        <p:grpSp>
          <p:nvGrpSpPr>
            <p:cNvPr id="5" name="Group 4">
              <a:extLst>
                <a:ext uri="{FF2B5EF4-FFF2-40B4-BE49-F238E27FC236}">
                  <a16:creationId xmlns:a16="http://schemas.microsoft.com/office/drawing/2014/main" id="{A49C519F-BCC1-B0B1-B183-A48B81DED799}"/>
                </a:ext>
              </a:extLst>
            </p:cNvPr>
            <p:cNvGrpSpPr/>
            <p:nvPr/>
          </p:nvGrpSpPr>
          <p:grpSpPr>
            <a:xfrm>
              <a:off x="3111425" y="-499341"/>
              <a:ext cx="2462232" cy="377470"/>
              <a:chOff x="3147643" y="-508557"/>
              <a:chExt cx="2462232" cy="377470"/>
            </a:xfrm>
          </p:grpSpPr>
          <p:sp>
            <p:nvSpPr>
              <p:cNvPr id="6" name="Rectangle 5">
                <a:extLst>
                  <a:ext uri="{FF2B5EF4-FFF2-40B4-BE49-F238E27FC236}">
                    <a16:creationId xmlns:a16="http://schemas.microsoft.com/office/drawing/2014/main" id="{F7A442FE-7E0E-3EBD-2ED7-FCA9F638D0AE}"/>
                  </a:ext>
                </a:extLst>
              </p:cNvPr>
              <p:cNvSpPr/>
              <p:nvPr/>
            </p:nvSpPr>
            <p:spPr>
              <a:xfrm>
                <a:off x="3184428" y="-508557"/>
                <a:ext cx="2425447" cy="347862"/>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Two Days Prior</a:t>
                </a:r>
              </a:p>
            </p:txBody>
          </p:sp>
          <p:sp>
            <p:nvSpPr>
              <p:cNvPr id="19" name="TextBox 11">
                <a:extLst>
                  <a:ext uri="{FF2B5EF4-FFF2-40B4-BE49-F238E27FC236}">
                    <a16:creationId xmlns:a16="http://schemas.microsoft.com/office/drawing/2014/main" id="{07171615-81D9-1A78-62A2-B084F98B7BE0}"/>
                  </a:ext>
                </a:extLst>
              </p:cNvPr>
              <p:cNvSpPr txBox="1"/>
              <p:nvPr/>
            </p:nvSpPr>
            <p:spPr>
              <a:xfrm>
                <a:off x="3147643" y="-368914"/>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-48h</a:t>
                </a:r>
              </a:p>
            </p:txBody>
          </p:sp>
        </p:grpSp>
        <p:sp>
          <p:nvSpPr>
            <p:cNvPr id="20" name="TextBox 12">
              <a:extLst>
                <a:ext uri="{FF2B5EF4-FFF2-40B4-BE49-F238E27FC236}">
                  <a16:creationId xmlns:a16="http://schemas.microsoft.com/office/drawing/2014/main" id="{FDED0F2B-4095-1EF1-86B0-10FE3EC383DB}"/>
                </a:ext>
              </a:extLst>
            </p:cNvPr>
            <p:cNvSpPr txBox="1"/>
            <p:nvPr/>
          </p:nvSpPr>
          <p:spPr>
            <a:xfrm>
              <a:off x="3818995" y="-350133"/>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-42h</a:t>
              </a:r>
            </a:p>
          </p:txBody>
        </p:sp>
        <p:sp>
          <p:nvSpPr>
            <p:cNvPr id="21" name="TextBox 13">
              <a:extLst>
                <a:ext uri="{FF2B5EF4-FFF2-40B4-BE49-F238E27FC236}">
                  <a16:creationId xmlns:a16="http://schemas.microsoft.com/office/drawing/2014/main" id="{A66C5B38-A5A5-01D0-3393-9DC3CC7FBC6B}"/>
                </a:ext>
              </a:extLst>
            </p:cNvPr>
            <p:cNvSpPr txBox="1"/>
            <p:nvPr/>
          </p:nvSpPr>
          <p:spPr>
            <a:xfrm>
              <a:off x="4435994" y="-350133"/>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-36h</a:t>
              </a:r>
            </a:p>
          </p:txBody>
        </p:sp>
        <p:sp>
          <p:nvSpPr>
            <p:cNvPr id="22" name="TextBox 14">
              <a:extLst>
                <a:ext uri="{FF2B5EF4-FFF2-40B4-BE49-F238E27FC236}">
                  <a16:creationId xmlns:a16="http://schemas.microsoft.com/office/drawing/2014/main" id="{1A01143E-5C58-A5A5-36ED-401B8AA91616}"/>
                </a:ext>
              </a:extLst>
            </p:cNvPr>
            <p:cNvSpPr txBox="1"/>
            <p:nvPr/>
          </p:nvSpPr>
          <p:spPr>
            <a:xfrm>
              <a:off x="5038324" y="-350133"/>
              <a:ext cx="45129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-30h</a:t>
              </a:r>
            </a:p>
          </p:txBody>
        </p:sp>
      </p:grpSp>
      <p:sp>
        <p:nvSpPr>
          <p:cNvPr id="15" name="TextBox 16">
            <a:extLst>
              <a:ext uri="{FF2B5EF4-FFF2-40B4-BE49-F238E27FC236}">
                <a16:creationId xmlns:a16="http://schemas.microsoft.com/office/drawing/2014/main" id="{146BC703-D998-2576-0077-7779E1790C7F}"/>
              </a:ext>
            </a:extLst>
          </p:cNvPr>
          <p:cNvSpPr txBox="1"/>
          <p:nvPr/>
        </p:nvSpPr>
        <p:spPr>
          <a:xfrm>
            <a:off x="618484" y="217437"/>
            <a:ext cx="451298"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-24h</a:t>
            </a:r>
          </a:p>
        </p:txBody>
      </p:sp>
      <p:sp>
        <p:nvSpPr>
          <p:cNvPr id="16" name="TextBox 17">
            <a:extLst>
              <a:ext uri="{FF2B5EF4-FFF2-40B4-BE49-F238E27FC236}">
                <a16:creationId xmlns:a16="http://schemas.microsoft.com/office/drawing/2014/main" id="{6070F455-C158-515D-53C0-8F525A7FBA17}"/>
              </a:ext>
            </a:extLst>
          </p:cNvPr>
          <p:cNvSpPr txBox="1"/>
          <p:nvPr/>
        </p:nvSpPr>
        <p:spPr>
          <a:xfrm>
            <a:off x="1246060" y="217437"/>
            <a:ext cx="451298"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-18h</a:t>
            </a:r>
          </a:p>
        </p:txBody>
      </p:sp>
      <p:sp>
        <p:nvSpPr>
          <p:cNvPr id="17" name="TextBox 18">
            <a:extLst>
              <a:ext uri="{FF2B5EF4-FFF2-40B4-BE49-F238E27FC236}">
                <a16:creationId xmlns:a16="http://schemas.microsoft.com/office/drawing/2014/main" id="{1A8FB21A-12D1-A9DE-C4F2-C61D2A29A50C}"/>
              </a:ext>
            </a:extLst>
          </p:cNvPr>
          <p:cNvSpPr txBox="1"/>
          <p:nvPr/>
        </p:nvSpPr>
        <p:spPr>
          <a:xfrm>
            <a:off x="2465390" y="217437"/>
            <a:ext cx="451298"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-06h</a:t>
            </a:r>
          </a:p>
        </p:txBody>
      </p:sp>
      <p:sp>
        <p:nvSpPr>
          <p:cNvPr id="18" name="TextBox 19">
            <a:extLst>
              <a:ext uri="{FF2B5EF4-FFF2-40B4-BE49-F238E27FC236}">
                <a16:creationId xmlns:a16="http://schemas.microsoft.com/office/drawing/2014/main" id="{D8052A21-8C90-8996-4483-D32130FBB6B1}"/>
              </a:ext>
            </a:extLst>
          </p:cNvPr>
          <p:cNvSpPr txBox="1"/>
          <p:nvPr/>
        </p:nvSpPr>
        <p:spPr>
          <a:xfrm>
            <a:off x="1943821" y="217437"/>
            <a:ext cx="472667" cy="237827"/>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Calibri"/>
              </a:rPr>
              <a:t>-12h</a:t>
            </a:r>
          </a:p>
        </p:txBody>
      </p:sp>
      <p:sp>
        <p:nvSpPr>
          <p:cNvPr id="3" name="Rectangle 2">
            <a:extLst>
              <a:ext uri="{FF2B5EF4-FFF2-40B4-BE49-F238E27FC236}">
                <a16:creationId xmlns:a16="http://schemas.microsoft.com/office/drawing/2014/main" id="{19DC8E5B-7658-1C1B-AAB2-8A7CCDE155D4}"/>
              </a:ext>
            </a:extLst>
          </p:cNvPr>
          <p:cNvSpPr/>
          <p:nvPr/>
        </p:nvSpPr>
        <p:spPr>
          <a:xfrm>
            <a:off x="3921389" y="62553"/>
            <a:ext cx="8178462" cy="344491"/>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00"/>
                </a:solidFill>
                <a:effectLst/>
                <a:uLnTx/>
                <a:uFillTx/>
                <a:latin typeface="Calibri" panose="020F0502020204030204"/>
                <a:ea typeface="+mn-ea"/>
                <a:cs typeface="+mn-cs"/>
              </a:rPr>
              <a:t>Execution Day (ATO AB) </a:t>
            </a:r>
          </a:p>
        </p:txBody>
      </p:sp>
      <p:grpSp>
        <p:nvGrpSpPr>
          <p:cNvPr id="10" name="Group 9">
            <a:extLst>
              <a:ext uri="{FF2B5EF4-FFF2-40B4-BE49-F238E27FC236}">
                <a16:creationId xmlns:a16="http://schemas.microsoft.com/office/drawing/2014/main" id="{130424F8-56C4-EC52-CE1A-694E48B73F4A}"/>
              </a:ext>
            </a:extLst>
          </p:cNvPr>
          <p:cNvGrpSpPr/>
          <p:nvPr/>
        </p:nvGrpSpPr>
        <p:grpSpPr>
          <a:xfrm>
            <a:off x="4965725" y="196222"/>
            <a:ext cx="5699136" cy="453845"/>
            <a:chOff x="8252082" y="1253756"/>
            <a:chExt cx="2995802" cy="248146"/>
          </a:xfrm>
        </p:grpSpPr>
        <p:sp>
          <p:nvSpPr>
            <p:cNvPr id="12" name="TextBox 21">
              <a:extLst>
                <a:ext uri="{FF2B5EF4-FFF2-40B4-BE49-F238E27FC236}">
                  <a16:creationId xmlns:a16="http://schemas.microsoft.com/office/drawing/2014/main" id="{478D54E3-DF54-DF64-49FD-F3B2D4F01A4A}"/>
                </a:ext>
              </a:extLst>
            </p:cNvPr>
            <p:cNvSpPr txBox="1"/>
            <p:nvPr/>
          </p:nvSpPr>
          <p:spPr>
            <a:xfrm>
              <a:off x="8252082" y="1253756"/>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06h</a:t>
              </a:r>
            </a:p>
          </p:txBody>
        </p:sp>
        <p:sp>
          <p:nvSpPr>
            <p:cNvPr id="13" name="TextBox 22">
              <a:extLst>
                <a:ext uri="{FF2B5EF4-FFF2-40B4-BE49-F238E27FC236}">
                  <a16:creationId xmlns:a16="http://schemas.microsoft.com/office/drawing/2014/main" id="{7DFECD76-DB91-50C2-697A-9B6F28960345}"/>
                </a:ext>
              </a:extLst>
            </p:cNvPr>
            <p:cNvSpPr txBox="1"/>
            <p:nvPr/>
          </p:nvSpPr>
          <p:spPr>
            <a:xfrm>
              <a:off x="9422103" y="1253756"/>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12h</a:t>
              </a:r>
            </a:p>
          </p:txBody>
        </p:sp>
        <p:sp>
          <p:nvSpPr>
            <p:cNvPr id="14" name="TextBox 23">
              <a:extLst>
                <a:ext uri="{FF2B5EF4-FFF2-40B4-BE49-F238E27FC236}">
                  <a16:creationId xmlns:a16="http://schemas.microsoft.com/office/drawing/2014/main" id="{4396D5D1-25ED-B8C3-6ACB-9346937EBA92}"/>
                </a:ext>
              </a:extLst>
            </p:cNvPr>
            <p:cNvSpPr txBox="1"/>
            <p:nvPr/>
          </p:nvSpPr>
          <p:spPr>
            <a:xfrm>
              <a:off x="10826464" y="1254534"/>
              <a:ext cx="421420" cy="247368"/>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18h</a:t>
              </a:r>
            </a:p>
          </p:txBody>
        </p:sp>
      </p:grpSp>
      <p:sp>
        <p:nvSpPr>
          <p:cNvPr id="11" name="TextBox 23">
            <a:extLst>
              <a:ext uri="{FF2B5EF4-FFF2-40B4-BE49-F238E27FC236}">
                <a16:creationId xmlns:a16="http://schemas.microsoft.com/office/drawing/2014/main" id="{F8EFF62F-F63F-BA9E-8E85-5DDC017ED87A}"/>
              </a:ext>
            </a:extLst>
          </p:cNvPr>
          <p:cNvSpPr txBox="1"/>
          <p:nvPr/>
        </p:nvSpPr>
        <p:spPr>
          <a:xfrm>
            <a:off x="11697453" y="192808"/>
            <a:ext cx="451297" cy="261610"/>
          </a:xfrm>
          <a:prstGeom prst="rect">
            <a:avLst/>
          </a:prstGeom>
          <a:noFill/>
          <a:ln>
            <a:no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Calibri"/>
              </a:rPr>
              <a:t>24h</a:t>
            </a:r>
          </a:p>
        </p:txBody>
      </p:sp>
      <p:sp>
        <p:nvSpPr>
          <p:cNvPr id="61" name="Rectangle 60">
            <a:extLst>
              <a:ext uri="{FF2B5EF4-FFF2-40B4-BE49-F238E27FC236}">
                <a16:creationId xmlns:a16="http://schemas.microsoft.com/office/drawing/2014/main" id="{15CAB48B-9A0B-A5CB-6FA5-8E78251B3A50}"/>
              </a:ext>
            </a:extLst>
          </p:cNvPr>
          <p:cNvSpPr/>
          <p:nvPr/>
        </p:nvSpPr>
        <p:spPr>
          <a:xfrm>
            <a:off x="633374" y="481719"/>
            <a:ext cx="751579" cy="15961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MAAP</a:t>
            </a:r>
            <a:r>
              <a:rPr lang="en-US" sz="1200" dirty="0"/>
              <a:t> </a:t>
            </a:r>
          </a:p>
        </p:txBody>
      </p:sp>
      <p:sp>
        <p:nvSpPr>
          <p:cNvPr id="63" name="Rectangle 62">
            <a:extLst>
              <a:ext uri="{FF2B5EF4-FFF2-40B4-BE49-F238E27FC236}">
                <a16:creationId xmlns:a16="http://schemas.microsoft.com/office/drawing/2014/main" id="{E50CF039-45F9-455B-2DA2-6316C5148134}"/>
              </a:ext>
            </a:extLst>
          </p:cNvPr>
          <p:cNvSpPr/>
          <p:nvPr/>
        </p:nvSpPr>
        <p:spPr>
          <a:xfrm>
            <a:off x="3890405" y="517744"/>
            <a:ext cx="478424" cy="231218"/>
          </a:xfrm>
          <a:prstGeom prst="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 b="1" dirty="0">
                <a:solidFill>
                  <a:schemeClr val="tx1"/>
                </a:solidFill>
              </a:rPr>
              <a:t>A/C Taxi / Launch</a:t>
            </a:r>
            <a:r>
              <a:rPr lang="en-US" sz="600" dirty="0"/>
              <a:t> </a:t>
            </a:r>
          </a:p>
        </p:txBody>
      </p:sp>
      <p:sp>
        <p:nvSpPr>
          <p:cNvPr id="66" name="Rectangle 65">
            <a:extLst>
              <a:ext uri="{FF2B5EF4-FFF2-40B4-BE49-F238E27FC236}">
                <a16:creationId xmlns:a16="http://schemas.microsoft.com/office/drawing/2014/main" id="{74C18702-E990-18B2-19D8-B0548C6D89F5}"/>
              </a:ext>
            </a:extLst>
          </p:cNvPr>
          <p:cNvSpPr/>
          <p:nvPr/>
        </p:nvSpPr>
        <p:spPr>
          <a:xfrm>
            <a:off x="4437397" y="523211"/>
            <a:ext cx="659376" cy="221035"/>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Pkg Transit</a:t>
            </a:r>
            <a:r>
              <a:rPr lang="en-US" sz="800" dirty="0"/>
              <a:t> </a:t>
            </a:r>
          </a:p>
        </p:txBody>
      </p:sp>
      <p:sp>
        <p:nvSpPr>
          <p:cNvPr id="69" name="Rectangle 68">
            <a:extLst>
              <a:ext uri="{FF2B5EF4-FFF2-40B4-BE49-F238E27FC236}">
                <a16:creationId xmlns:a16="http://schemas.microsoft.com/office/drawing/2014/main" id="{A4C11D02-9B4E-7202-44B7-18F6EF323DFF}"/>
              </a:ext>
            </a:extLst>
          </p:cNvPr>
          <p:cNvSpPr/>
          <p:nvPr/>
        </p:nvSpPr>
        <p:spPr>
          <a:xfrm>
            <a:off x="6256762" y="504975"/>
            <a:ext cx="795650" cy="230153"/>
          </a:xfrm>
          <a:prstGeom prst="rect">
            <a:avLst/>
          </a:prstGeom>
          <a:solidFill>
            <a:schemeClr val="accent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A/C  Recovery</a:t>
            </a:r>
            <a:endParaRPr lang="en-US" sz="800" dirty="0"/>
          </a:p>
        </p:txBody>
      </p:sp>
      <p:sp>
        <p:nvSpPr>
          <p:cNvPr id="70" name="Arrow: Down 36">
            <a:extLst>
              <a:ext uri="{FF2B5EF4-FFF2-40B4-BE49-F238E27FC236}">
                <a16:creationId xmlns:a16="http://schemas.microsoft.com/office/drawing/2014/main" id="{CA63ADB5-27FB-55A3-9DB0-246037188A2C}"/>
              </a:ext>
            </a:extLst>
          </p:cNvPr>
          <p:cNvSpPr/>
          <p:nvPr/>
        </p:nvSpPr>
        <p:spPr>
          <a:xfrm>
            <a:off x="1461299" y="460697"/>
            <a:ext cx="141092" cy="19333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 name="TextBox 70">
            <a:extLst>
              <a:ext uri="{FF2B5EF4-FFF2-40B4-BE49-F238E27FC236}">
                <a16:creationId xmlns:a16="http://schemas.microsoft.com/office/drawing/2014/main" id="{3BF7BF47-24A7-5F96-85D7-3FAE34FF1B67}"/>
              </a:ext>
            </a:extLst>
          </p:cNvPr>
          <p:cNvSpPr txBox="1"/>
          <p:nvPr/>
        </p:nvSpPr>
        <p:spPr>
          <a:xfrm>
            <a:off x="1321375" y="621452"/>
            <a:ext cx="51868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Calibri"/>
              </a:rPr>
              <a:t>Draft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prstClr val="black"/>
                </a:solidFill>
                <a:latin typeface="Calibri" panose="020F0502020204030204"/>
                <a:cs typeface="Calibri"/>
              </a:rPr>
              <a:t>MAAP</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26A94BC5-91B4-6401-03F0-4B403FF81404}"/>
              </a:ext>
            </a:extLst>
          </p:cNvPr>
          <p:cNvSpPr/>
          <p:nvPr/>
        </p:nvSpPr>
        <p:spPr>
          <a:xfrm>
            <a:off x="1616291" y="482622"/>
            <a:ext cx="466672" cy="159614"/>
          </a:xfrm>
          <a:prstGeom prst="rect">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ATO</a:t>
            </a:r>
            <a:r>
              <a:rPr lang="en-US" sz="1200" dirty="0"/>
              <a:t> </a:t>
            </a:r>
          </a:p>
        </p:txBody>
      </p:sp>
      <p:sp>
        <p:nvSpPr>
          <p:cNvPr id="37" name="Arrow: Down 36">
            <a:extLst>
              <a:ext uri="{FF2B5EF4-FFF2-40B4-BE49-F238E27FC236}">
                <a16:creationId xmlns:a16="http://schemas.microsoft.com/office/drawing/2014/main" id="{ADA125D1-6021-BD8E-DC3B-C6AD43A3C937}"/>
              </a:ext>
            </a:extLst>
          </p:cNvPr>
          <p:cNvSpPr/>
          <p:nvPr/>
        </p:nvSpPr>
        <p:spPr>
          <a:xfrm>
            <a:off x="2097013" y="472540"/>
            <a:ext cx="141092" cy="193334"/>
          </a:xfrm>
          <a:prstGeom prst="down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9" name="TextBox 98">
            <a:extLst>
              <a:ext uri="{FF2B5EF4-FFF2-40B4-BE49-F238E27FC236}">
                <a16:creationId xmlns:a16="http://schemas.microsoft.com/office/drawing/2014/main" id="{47AABFC6-A2EF-CA8D-0469-6074832E4136}"/>
              </a:ext>
            </a:extLst>
          </p:cNvPr>
          <p:cNvSpPr txBox="1"/>
          <p:nvPr/>
        </p:nvSpPr>
        <p:spPr>
          <a:xfrm>
            <a:off x="3093824" y="942674"/>
            <a:ext cx="101583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(1) WOC Updates: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20 Mins Late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800" b="1" dirty="0">
                <a:latin typeface="Calibri" panose="020F0502020204030204"/>
              </a:rPr>
              <a:t>#4 No MADL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852FD785-D87E-36B8-5113-C904A42315AB}"/>
              </a:ext>
            </a:extLst>
          </p:cNvPr>
          <p:cNvSpPr/>
          <p:nvPr/>
        </p:nvSpPr>
        <p:spPr>
          <a:xfrm>
            <a:off x="6415711" y="775823"/>
            <a:ext cx="801698" cy="230153"/>
          </a:xfrm>
          <a:prstGeom prst="rect">
            <a:avLst/>
          </a:prstGeom>
          <a:solidFill>
            <a:srgbClr val="FF7E7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bg1"/>
                </a:solidFill>
              </a:rPr>
              <a:t>A/C  Divert</a:t>
            </a:r>
            <a:endParaRPr lang="en-US" sz="800" dirty="0">
              <a:solidFill>
                <a:schemeClr val="bg1"/>
              </a:solidFill>
            </a:endParaRPr>
          </a:p>
        </p:txBody>
      </p:sp>
      <p:sp>
        <p:nvSpPr>
          <p:cNvPr id="36" name="Flowchart: Document 86">
            <a:extLst>
              <a:ext uri="{FF2B5EF4-FFF2-40B4-BE49-F238E27FC236}">
                <a16:creationId xmlns:a16="http://schemas.microsoft.com/office/drawing/2014/main" id="{9E202BAA-99A7-6835-CDD8-CDDFD7AA1BC6}"/>
              </a:ext>
            </a:extLst>
          </p:cNvPr>
          <p:cNvSpPr/>
          <p:nvPr/>
        </p:nvSpPr>
        <p:spPr>
          <a:xfrm>
            <a:off x="6984945" y="4965457"/>
            <a:ext cx="2678430" cy="1862462"/>
          </a:xfrm>
          <a:prstGeom prst="flowChartDocumen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800" dirty="0">
              <a:solidFill>
                <a:schemeClr val="tx1"/>
              </a:solidFill>
            </a:endParaRPr>
          </a:p>
          <a:p>
            <a:pPr fontAlgn="base"/>
            <a:r>
              <a:rPr lang="en-US" sz="800" b="1" u="sng" dirty="0">
                <a:solidFill>
                  <a:schemeClr val="accent5">
                    <a:lumMod val="75000"/>
                  </a:schemeClr>
                </a:solidFill>
              </a:rPr>
              <a:t>BLUE Force Accountability Tracker (CLOUD):</a:t>
            </a:r>
            <a:endParaRPr lang="en-US" sz="800" dirty="0">
              <a:solidFill>
                <a:schemeClr val="accent5">
                  <a:lumMod val="75000"/>
                </a:schemeClr>
              </a:solidFill>
            </a:endParaRPr>
          </a:p>
          <a:p>
            <a:pPr fontAlgn="base">
              <a:buFont typeface="+mj-lt"/>
              <a:buAutoNum type="arabicPeriod"/>
            </a:pPr>
            <a:r>
              <a:rPr lang="en-US" sz="700" dirty="0">
                <a:solidFill>
                  <a:schemeClr val="tx1"/>
                </a:solidFill>
              </a:rPr>
              <a:t>Mission Type  </a:t>
            </a:r>
          </a:p>
          <a:p>
            <a:pPr fontAlgn="base">
              <a:buFont typeface="+mj-lt"/>
              <a:buAutoNum type="arabicPeriod"/>
            </a:pPr>
            <a:r>
              <a:rPr lang="en-US" sz="700" dirty="0">
                <a:solidFill>
                  <a:schemeClr val="tx1"/>
                </a:solidFill>
              </a:rPr>
              <a:t>Aircraft </a:t>
            </a:r>
            <a:r>
              <a:rPr lang="en-US" sz="700" b="0" i="0" dirty="0">
                <a:solidFill>
                  <a:schemeClr val="tx1"/>
                </a:solidFill>
                <a:effectLst/>
              </a:rPr>
              <a:t>Type / Tail Number Base Assigned</a:t>
            </a:r>
          </a:p>
          <a:p>
            <a:pPr algn="l" rtl="0" fontAlgn="base">
              <a:buFont typeface="+mj-lt"/>
              <a:buAutoNum type="arabicPeriod" startAt="3"/>
            </a:pPr>
            <a:r>
              <a:rPr lang="en-US" sz="700" b="0" i="0" dirty="0">
                <a:solidFill>
                  <a:schemeClr val="tx1"/>
                </a:solidFill>
                <a:effectLst/>
              </a:rPr>
              <a:t> Number A/</a:t>
            </a:r>
            <a:r>
              <a:rPr lang="en-US" sz="700" dirty="0">
                <a:solidFill>
                  <a:schemeClr val="tx1"/>
                </a:solidFill>
              </a:rPr>
              <a:t>C</a:t>
            </a:r>
            <a:r>
              <a:rPr lang="en-US" sz="700" b="0" i="0" dirty="0">
                <a:solidFill>
                  <a:schemeClr val="tx1"/>
                </a:solidFill>
                <a:effectLst/>
              </a:rPr>
              <a:t> in Acceptable Formations (1 of X)</a:t>
            </a:r>
          </a:p>
          <a:p>
            <a:pPr algn="l" rtl="0" fontAlgn="base">
              <a:buFont typeface="+mj-lt"/>
              <a:buAutoNum type="arabicPeriod" startAt="4"/>
            </a:pPr>
            <a:r>
              <a:rPr lang="en-US" sz="700" b="0" i="0" dirty="0">
                <a:solidFill>
                  <a:schemeClr val="tx1"/>
                </a:solidFill>
                <a:effectLst/>
              </a:rPr>
              <a:t> SCLs – (SCL for each aircraft) </a:t>
            </a:r>
          </a:p>
          <a:p>
            <a:pPr algn="l" rtl="0" fontAlgn="base">
              <a:buFont typeface="+mj-lt"/>
              <a:buAutoNum type="arabicPeriod" startAt="5"/>
            </a:pPr>
            <a:r>
              <a:rPr lang="en-US" sz="700" b="0" i="0" dirty="0">
                <a:solidFill>
                  <a:schemeClr val="tx1"/>
                </a:solidFill>
                <a:effectLst/>
              </a:rPr>
              <a:t> Pods / Capes (By Aircraft, not just formation)</a:t>
            </a:r>
          </a:p>
          <a:p>
            <a:pPr fontAlgn="base">
              <a:buFont typeface="+mj-lt"/>
              <a:buAutoNum type="arabicPeriod" startAt="6"/>
            </a:pPr>
            <a:r>
              <a:rPr lang="en-US" sz="700" b="0" i="0" dirty="0">
                <a:solidFill>
                  <a:schemeClr val="tx1"/>
                </a:solidFill>
                <a:effectLst/>
              </a:rPr>
              <a:t> </a:t>
            </a:r>
            <a:r>
              <a:rPr lang="en-US" sz="700" dirty="0">
                <a:solidFill>
                  <a:schemeClr val="tx1"/>
                </a:solidFill>
              </a:rPr>
              <a:t>MX Status (FMC/PMC/NMC)</a:t>
            </a:r>
          </a:p>
          <a:p>
            <a:pPr fontAlgn="base">
              <a:buFont typeface="+mj-lt"/>
              <a:buAutoNum type="arabicPeriod" startAt="6"/>
            </a:pPr>
            <a:r>
              <a:rPr lang="en-US" sz="700" dirty="0">
                <a:solidFill>
                  <a:schemeClr val="tx1"/>
                </a:solidFill>
              </a:rPr>
              <a:t>System Status – Green or Fill-Ins</a:t>
            </a:r>
          </a:p>
          <a:p>
            <a:pPr algn="l" rtl="0" fontAlgn="base">
              <a:buFont typeface="+mj-lt"/>
              <a:buAutoNum type="arabicPeriod" startAt="6"/>
            </a:pPr>
            <a:r>
              <a:rPr lang="en-US" sz="700" b="0" i="0" dirty="0">
                <a:solidFill>
                  <a:schemeClr val="tx1"/>
                </a:solidFill>
                <a:effectLst/>
              </a:rPr>
              <a:t>General Msn Flow:  TO Location / Time</a:t>
            </a:r>
          </a:p>
          <a:p>
            <a:pPr algn="l" rtl="0" fontAlgn="base">
              <a:buFont typeface="+mj-lt"/>
              <a:buAutoNum type="arabicPeriod" startAt="6"/>
            </a:pPr>
            <a:r>
              <a:rPr lang="en-US" sz="700" b="0" i="0" dirty="0">
                <a:solidFill>
                  <a:schemeClr val="tx1"/>
                </a:solidFill>
                <a:effectLst/>
              </a:rPr>
              <a:t>Msn Status – Ground / Air / Enroute / Execution / RTB / Divert</a:t>
            </a:r>
          </a:p>
          <a:p>
            <a:pPr algn="l" rtl="0" fontAlgn="base">
              <a:buFont typeface="+mj-lt"/>
              <a:buAutoNum type="arabicPeriod" startAt="6"/>
            </a:pPr>
            <a:r>
              <a:rPr lang="en-US" sz="700" b="0" i="0" dirty="0">
                <a:solidFill>
                  <a:schemeClr val="tx1"/>
                </a:solidFill>
                <a:effectLst/>
              </a:rPr>
              <a:t>Air Refueling Location / Times / Assigned Tankers</a:t>
            </a:r>
          </a:p>
          <a:p>
            <a:pPr algn="l" rtl="0" fontAlgn="base">
              <a:buFont typeface="+mj-lt"/>
              <a:buAutoNum type="arabicPeriod" startAt="6"/>
            </a:pPr>
            <a:r>
              <a:rPr lang="en-US" sz="700" b="0" i="0" dirty="0">
                <a:solidFill>
                  <a:schemeClr val="tx1"/>
                </a:solidFill>
                <a:effectLst/>
              </a:rPr>
              <a:t>C2 Capes / </a:t>
            </a:r>
            <a:r>
              <a:rPr lang="en-US" sz="700" b="0" i="0" dirty="0" err="1">
                <a:solidFill>
                  <a:schemeClr val="tx1"/>
                </a:solidFill>
                <a:effectLst/>
              </a:rPr>
              <a:t>Freqs</a:t>
            </a:r>
            <a:r>
              <a:rPr lang="en-US" sz="700" b="0" i="0" dirty="0">
                <a:solidFill>
                  <a:schemeClr val="tx1"/>
                </a:solidFill>
                <a:effectLst/>
              </a:rPr>
              <a:t> / Datalink</a:t>
            </a:r>
          </a:p>
          <a:p>
            <a:pPr algn="l" rtl="0" fontAlgn="base">
              <a:buFont typeface="+mj-lt"/>
              <a:buAutoNum type="arabicPeriod" startAt="6"/>
            </a:pPr>
            <a:r>
              <a:rPr lang="en-US" sz="700" dirty="0">
                <a:solidFill>
                  <a:schemeClr val="tx1"/>
                </a:solidFill>
              </a:rPr>
              <a:t>Net Enabled </a:t>
            </a:r>
            <a:r>
              <a:rPr lang="en-US" sz="700" dirty="0" err="1">
                <a:solidFill>
                  <a:schemeClr val="tx1"/>
                </a:solidFill>
              </a:rPr>
              <a:t>Wpns</a:t>
            </a:r>
            <a:r>
              <a:rPr lang="en-US" sz="700" dirty="0">
                <a:solidFill>
                  <a:schemeClr val="tx1"/>
                </a:solidFill>
              </a:rPr>
              <a:t> Data</a:t>
            </a:r>
            <a:endParaRPr lang="en-US" sz="700" b="0" i="0" dirty="0">
              <a:solidFill>
                <a:schemeClr val="tx1"/>
              </a:solidFill>
              <a:effectLst/>
            </a:endParaRPr>
          </a:p>
          <a:p>
            <a:pPr algn="l" rtl="0" fontAlgn="base">
              <a:buFont typeface="+mj-lt"/>
              <a:buAutoNum type="arabicPeriod" startAt="6"/>
            </a:pPr>
            <a:r>
              <a:rPr lang="en-US" sz="700" dirty="0">
                <a:solidFill>
                  <a:schemeClr val="tx1"/>
                </a:solidFill>
              </a:rPr>
              <a:t> RTB Location / Time</a:t>
            </a:r>
            <a:endParaRPr lang="en-US" sz="700" b="0" i="0" dirty="0">
              <a:solidFill>
                <a:schemeClr val="tx1"/>
              </a:solidFill>
              <a:effectLst/>
            </a:endParaRPr>
          </a:p>
          <a:p>
            <a:endParaRPr lang="en-US" sz="800" dirty="0">
              <a:solidFill>
                <a:schemeClr val="tx1"/>
              </a:solidFill>
            </a:endParaRPr>
          </a:p>
        </p:txBody>
      </p:sp>
      <p:sp>
        <p:nvSpPr>
          <p:cNvPr id="49" name="Rectangle 48">
            <a:extLst>
              <a:ext uri="{FF2B5EF4-FFF2-40B4-BE49-F238E27FC236}">
                <a16:creationId xmlns:a16="http://schemas.microsoft.com/office/drawing/2014/main" id="{082B1917-CF7E-5BFB-9E86-31B6AF980070}"/>
              </a:ext>
            </a:extLst>
          </p:cNvPr>
          <p:cNvSpPr/>
          <p:nvPr/>
        </p:nvSpPr>
        <p:spPr>
          <a:xfrm>
            <a:off x="5242379" y="514093"/>
            <a:ext cx="890617" cy="230153"/>
          </a:xfrm>
          <a:prstGeom prst="rect">
            <a:avLst/>
          </a:prstGeom>
          <a:solidFill>
            <a:schemeClr val="accent6">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rPr>
              <a:t>Pkg VUL PERIOD</a:t>
            </a:r>
            <a:r>
              <a:rPr lang="en-US" sz="800" dirty="0"/>
              <a:t> </a:t>
            </a:r>
          </a:p>
        </p:txBody>
      </p:sp>
      <p:sp>
        <p:nvSpPr>
          <p:cNvPr id="50" name="Google Shape;2189;p226">
            <a:extLst>
              <a:ext uri="{FF2B5EF4-FFF2-40B4-BE49-F238E27FC236}">
                <a16:creationId xmlns:a16="http://schemas.microsoft.com/office/drawing/2014/main" id="{877E625F-B3FD-16D3-3591-8E5DF78AF2C5}"/>
              </a:ext>
            </a:extLst>
          </p:cNvPr>
          <p:cNvSpPr txBox="1">
            <a:spLocks/>
          </p:cNvSpPr>
          <p:nvPr/>
        </p:nvSpPr>
        <p:spPr>
          <a:xfrm>
            <a:off x="-412558" y="854034"/>
            <a:ext cx="2806015" cy="979249"/>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300"/>
              <a:buFont typeface="Saira Semi Condensed"/>
              <a:buNone/>
              <a:defRPr sz="3067" b="1" i="1" kern="1200">
                <a:solidFill>
                  <a:srgbClr val="002060"/>
                </a:solidFill>
                <a:latin typeface="Saira Semi Condensed"/>
                <a:ea typeface="Saira Semi Condensed"/>
                <a:cs typeface="Saira Semi Condensed"/>
                <a:sym typeface="Saira Semi Condensed"/>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a:pPr>
              <a:buClr>
                <a:schemeClr val="dk1"/>
              </a:buClr>
              <a:buSzPts val="990"/>
            </a:pPr>
            <a:r>
              <a:rPr lang="en-US" sz="3000" dirty="0"/>
              <a:t>Execution FrOB</a:t>
            </a:r>
          </a:p>
          <a:p>
            <a:pPr>
              <a:buClr>
                <a:schemeClr val="dk1"/>
              </a:buClr>
              <a:buSzPts val="990"/>
            </a:pPr>
            <a:r>
              <a:rPr lang="en-US" sz="2400" dirty="0"/>
              <a:t>General Flow </a:t>
            </a:r>
          </a:p>
        </p:txBody>
      </p:sp>
      <p:grpSp>
        <p:nvGrpSpPr>
          <p:cNvPr id="101" name="Group 100">
            <a:extLst>
              <a:ext uri="{FF2B5EF4-FFF2-40B4-BE49-F238E27FC236}">
                <a16:creationId xmlns:a16="http://schemas.microsoft.com/office/drawing/2014/main" id="{590F59BA-F397-E87F-A886-F4556AC5F8F3}"/>
              </a:ext>
            </a:extLst>
          </p:cNvPr>
          <p:cNvGrpSpPr/>
          <p:nvPr/>
        </p:nvGrpSpPr>
        <p:grpSpPr>
          <a:xfrm>
            <a:off x="638112" y="2044239"/>
            <a:ext cx="1949362" cy="1019738"/>
            <a:chOff x="5126957" y="3365806"/>
            <a:chExt cx="2064586" cy="927044"/>
          </a:xfrm>
        </p:grpSpPr>
        <p:sp>
          <p:nvSpPr>
            <p:cNvPr id="102" name="Rectangle 101">
              <a:extLst>
                <a:ext uri="{FF2B5EF4-FFF2-40B4-BE49-F238E27FC236}">
                  <a16:creationId xmlns:a16="http://schemas.microsoft.com/office/drawing/2014/main" id="{75FB6669-114D-8101-42C2-262EE816F09F}"/>
                </a:ext>
              </a:extLst>
            </p:cNvPr>
            <p:cNvSpPr/>
            <p:nvPr/>
          </p:nvSpPr>
          <p:spPr>
            <a:xfrm>
              <a:off x="5126957" y="3550806"/>
              <a:ext cx="2064586" cy="668792"/>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F2A24798-CB88-BD4F-FA03-526BC1F5232D}"/>
                </a:ext>
              </a:extLst>
            </p:cNvPr>
            <p:cNvGrpSpPr/>
            <p:nvPr/>
          </p:nvGrpSpPr>
          <p:grpSpPr>
            <a:xfrm>
              <a:off x="5168262" y="3365806"/>
              <a:ext cx="1910881" cy="927044"/>
              <a:chOff x="4198068" y="2876489"/>
              <a:chExt cx="2900480" cy="1216266"/>
            </a:xfrm>
            <a:effectLst>
              <a:outerShdw blurRad="50800" dist="50800" dir="5400000" algn="ctr" rotWithShape="0">
                <a:srgbClr val="000000">
                  <a:alpha val="0"/>
                </a:srgbClr>
              </a:outerShdw>
            </a:effectLst>
          </p:grpSpPr>
          <p:sp>
            <p:nvSpPr>
              <p:cNvPr id="104" name="TextBox 103">
                <a:extLst>
                  <a:ext uri="{FF2B5EF4-FFF2-40B4-BE49-F238E27FC236}">
                    <a16:creationId xmlns:a16="http://schemas.microsoft.com/office/drawing/2014/main" id="{F138E977-4039-D02C-797F-D86AF43AE7CF}"/>
                  </a:ext>
                </a:extLst>
              </p:cNvPr>
              <p:cNvSpPr txBox="1"/>
              <p:nvPr/>
            </p:nvSpPr>
            <p:spPr>
              <a:xfrm>
                <a:off x="4392296" y="2876489"/>
                <a:ext cx="2706252" cy="280597"/>
              </a:xfrm>
              <a:prstGeom prst="rect">
                <a:avLst/>
              </a:prstGeom>
              <a:solidFill>
                <a:schemeClr val="accent5">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613</a:t>
                </a:r>
                <a:r>
                  <a:rPr kumimoji="0" lang="en-US" sz="900" b="1" i="0" u="none" strike="noStrike" kern="1200" cap="none" spc="0" normalizeH="0" baseline="30000" noProof="0" dirty="0">
                    <a:ln>
                      <a:noFill/>
                    </a:ln>
                    <a:solidFill>
                      <a:srgbClr val="4472C4">
                        <a:lumMod val="50000"/>
                      </a:srgbClr>
                    </a:solidFill>
                    <a:effectLst/>
                    <a:uLnTx/>
                    <a:uFillTx/>
                    <a:latin typeface="Calibri" panose="020F0502020204030204"/>
                    <a:ea typeface="+mn-ea"/>
                    <a:cs typeface="+mn-cs"/>
                  </a:rPr>
                  <a:t>th</a:t>
                </a:r>
                <a:r>
                  <a:rPr kumimoji="0" lang="en-US" sz="9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AOC KRADOS X (Cloud 1) </a:t>
                </a:r>
              </a:p>
            </p:txBody>
          </p:sp>
          <p:sp>
            <p:nvSpPr>
              <p:cNvPr id="107" name="Flowchart: Magnetic Disk 18">
                <a:extLst>
                  <a:ext uri="{FF2B5EF4-FFF2-40B4-BE49-F238E27FC236}">
                    <a16:creationId xmlns:a16="http://schemas.microsoft.com/office/drawing/2014/main" id="{2C67E541-573C-799E-F243-A888E77E8EAF}"/>
                  </a:ext>
                </a:extLst>
              </p:cNvPr>
              <p:cNvSpPr/>
              <p:nvPr/>
            </p:nvSpPr>
            <p:spPr>
              <a:xfrm>
                <a:off x="4905712" y="3758240"/>
                <a:ext cx="1772796" cy="334515"/>
              </a:xfrm>
              <a:prstGeom prst="flowChartMagneticDisk">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KRADOS X DATABASE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Calibri" panose="020F0502020204030204"/>
                    <a:ea typeface="+mn-ea"/>
                    <a:cs typeface="+mn-cs"/>
                  </a:rPr>
                  <a:t>(CLOUD 1)</a:t>
                </a:r>
              </a:p>
            </p:txBody>
          </p:sp>
          <p:sp>
            <p:nvSpPr>
              <p:cNvPr id="108" name="Rectangle 107">
                <a:extLst>
                  <a:ext uri="{FF2B5EF4-FFF2-40B4-BE49-F238E27FC236}">
                    <a16:creationId xmlns:a16="http://schemas.microsoft.com/office/drawing/2014/main" id="{CCA7B6BF-885B-5F43-146C-D7B1257C92F3}"/>
                  </a:ext>
                </a:extLst>
              </p:cNvPr>
              <p:cNvSpPr/>
              <p:nvPr/>
            </p:nvSpPr>
            <p:spPr>
              <a:xfrm>
                <a:off x="4198068" y="3408440"/>
                <a:ext cx="816398" cy="264976"/>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dirty="0">
                    <a:ln>
                      <a:noFill/>
                    </a:ln>
                    <a:solidFill>
                      <a:prstClr val="white"/>
                    </a:solidFill>
                    <a:effectLst/>
                    <a:uLnTx/>
                    <a:uFillTx/>
                    <a:latin typeface="Calibri" panose="020F0502020204030204"/>
                    <a:ea typeface="+mn-ea"/>
                    <a:cs typeface="+mn-cs"/>
                  </a:rPr>
                  <a:t>MAI TAI</a:t>
                </a:r>
              </a:p>
            </p:txBody>
          </p:sp>
          <p:sp>
            <p:nvSpPr>
              <p:cNvPr id="109" name="Rectangle 108">
                <a:extLst>
                  <a:ext uri="{FF2B5EF4-FFF2-40B4-BE49-F238E27FC236}">
                    <a16:creationId xmlns:a16="http://schemas.microsoft.com/office/drawing/2014/main" id="{A8C586B8-0E75-568D-8CC8-630C698B1A16}"/>
                  </a:ext>
                </a:extLst>
              </p:cNvPr>
              <p:cNvSpPr/>
              <p:nvPr/>
            </p:nvSpPr>
            <p:spPr>
              <a:xfrm>
                <a:off x="5213408" y="3441862"/>
                <a:ext cx="816398" cy="262718"/>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Slapshot</a:t>
                </a:r>
              </a:p>
            </p:txBody>
          </p:sp>
          <p:sp>
            <p:nvSpPr>
              <p:cNvPr id="110" name="Rectangle 109">
                <a:extLst>
                  <a:ext uri="{FF2B5EF4-FFF2-40B4-BE49-F238E27FC236}">
                    <a16:creationId xmlns:a16="http://schemas.microsoft.com/office/drawing/2014/main" id="{9FCE8A47-F567-62BF-7E0C-9192FD8AFC51}"/>
                  </a:ext>
                </a:extLst>
              </p:cNvPr>
              <p:cNvSpPr/>
              <p:nvPr/>
            </p:nvSpPr>
            <p:spPr>
              <a:xfrm>
                <a:off x="6300522" y="3210387"/>
                <a:ext cx="655637" cy="208096"/>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Spacer</a:t>
                </a:r>
              </a:p>
            </p:txBody>
          </p:sp>
          <p:sp>
            <p:nvSpPr>
              <p:cNvPr id="140" name="Rectangle 139">
                <a:extLst>
                  <a:ext uri="{FF2B5EF4-FFF2-40B4-BE49-F238E27FC236}">
                    <a16:creationId xmlns:a16="http://schemas.microsoft.com/office/drawing/2014/main" id="{2570B59D-E670-E2AB-102D-569B3B3B6C0E}"/>
                  </a:ext>
                </a:extLst>
              </p:cNvPr>
              <p:cNvSpPr/>
              <p:nvPr/>
            </p:nvSpPr>
            <p:spPr>
              <a:xfrm>
                <a:off x="5222892" y="3223288"/>
                <a:ext cx="792016" cy="181047"/>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Jigsaw</a:t>
                </a:r>
              </a:p>
            </p:txBody>
          </p:sp>
          <p:sp>
            <p:nvSpPr>
              <p:cNvPr id="143" name="Rectangle 142">
                <a:extLst>
                  <a:ext uri="{FF2B5EF4-FFF2-40B4-BE49-F238E27FC236}">
                    <a16:creationId xmlns:a16="http://schemas.microsoft.com/office/drawing/2014/main" id="{F50C5601-B56E-08AE-F66E-4803123A8FC3}"/>
                  </a:ext>
                </a:extLst>
              </p:cNvPr>
              <p:cNvSpPr/>
              <p:nvPr/>
            </p:nvSpPr>
            <p:spPr>
              <a:xfrm>
                <a:off x="6328330" y="3451321"/>
                <a:ext cx="643273" cy="228824"/>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dirty="0">
                    <a:ln>
                      <a:noFill/>
                    </a:ln>
                    <a:solidFill>
                      <a:prstClr val="white"/>
                    </a:solidFill>
                    <a:effectLst/>
                    <a:uLnTx/>
                    <a:uFillTx/>
                    <a:latin typeface="Calibri" panose="020F0502020204030204"/>
                    <a:ea typeface="+mn-ea"/>
                    <a:cs typeface="+mn-cs"/>
                  </a:rPr>
                  <a:t>Triton</a:t>
                </a:r>
              </a:p>
            </p:txBody>
          </p:sp>
        </p:grpSp>
      </p:grpSp>
      <p:grpSp>
        <p:nvGrpSpPr>
          <p:cNvPr id="144" name="Group 143">
            <a:extLst>
              <a:ext uri="{FF2B5EF4-FFF2-40B4-BE49-F238E27FC236}">
                <a16:creationId xmlns:a16="http://schemas.microsoft.com/office/drawing/2014/main" id="{F6703129-210E-C686-5210-43A2FFD21199}"/>
              </a:ext>
            </a:extLst>
          </p:cNvPr>
          <p:cNvGrpSpPr/>
          <p:nvPr/>
        </p:nvGrpSpPr>
        <p:grpSpPr>
          <a:xfrm>
            <a:off x="21119" y="1853837"/>
            <a:ext cx="217019" cy="3737797"/>
            <a:chOff x="21119" y="3113931"/>
            <a:chExt cx="217019" cy="3737797"/>
          </a:xfrm>
        </p:grpSpPr>
        <p:sp>
          <p:nvSpPr>
            <p:cNvPr id="145" name="Rectangle 144">
              <a:extLst>
                <a:ext uri="{FF2B5EF4-FFF2-40B4-BE49-F238E27FC236}">
                  <a16:creationId xmlns:a16="http://schemas.microsoft.com/office/drawing/2014/main" id="{F71A2FE7-BAF0-2BEB-F516-6F2A16917A9C}"/>
                </a:ext>
              </a:extLst>
            </p:cNvPr>
            <p:cNvSpPr/>
            <p:nvPr/>
          </p:nvSpPr>
          <p:spPr>
            <a:xfrm>
              <a:off x="21119" y="3113931"/>
              <a:ext cx="214922" cy="1978721"/>
            </a:xfrm>
            <a:prstGeom prst="rect">
              <a:avLst/>
            </a:prstGeom>
            <a:solidFill>
              <a:schemeClr val="accent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rPr>
                <a:t>Operational </a:t>
              </a: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6" name="Rectangle 145">
              <a:extLst>
                <a:ext uri="{FF2B5EF4-FFF2-40B4-BE49-F238E27FC236}">
                  <a16:creationId xmlns:a16="http://schemas.microsoft.com/office/drawing/2014/main" id="{D021CE52-5964-2F84-DDA5-A10F3653DCA7}"/>
                </a:ext>
              </a:extLst>
            </p:cNvPr>
            <p:cNvSpPr/>
            <p:nvPr/>
          </p:nvSpPr>
          <p:spPr>
            <a:xfrm>
              <a:off x="21119" y="5052427"/>
              <a:ext cx="214922" cy="923009"/>
            </a:xfrm>
            <a:prstGeom prst="rect">
              <a:avLst/>
            </a:prstGeom>
            <a:solidFill>
              <a:schemeClr val="accent6">
                <a:lumMod val="60000"/>
                <a:lumOff val="40000"/>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Pkg     </a:t>
              </a:r>
            </a:p>
          </p:txBody>
        </p:sp>
        <p:sp>
          <p:nvSpPr>
            <p:cNvPr id="147" name="Rectangle 146">
              <a:extLst>
                <a:ext uri="{FF2B5EF4-FFF2-40B4-BE49-F238E27FC236}">
                  <a16:creationId xmlns:a16="http://schemas.microsoft.com/office/drawing/2014/main" id="{9D8A176D-A6A5-B0FE-8521-E821730522C0}"/>
                </a:ext>
              </a:extLst>
            </p:cNvPr>
            <p:cNvSpPr/>
            <p:nvPr/>
          </p:nvSpPr>
          <p:spPr>
            <a:xfrm>
              <a:off x="23216" y="5912237"/>
              <a:ext cx="214922" cy="939491"/>
            </a:xfrm>
            <a:prstGeom prst="rect">
              <a:avLst/>
            </a:prstGeom>
            <a:solidFill>
              <a:schemeClr val="accent2">
                <a:lumMod val="60000"/>
                <a:lumOff val="40000"/>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UNIT</a:t>
              </a:r>
            </a:p>
          </p:txBody>
        </p:sp>
      </p:grpSp>
      <p:cxnSp>
        <p:nvCxnSpPr>
          <p:cNvPr id="148" name="Elbow Connector 147">
            <a:extLst>
              <a:ext uri="{FF2B5EF4-FFF2-40B4-BE49-F238E27FC236}">
                <a16:creationId xmlns:a16="http://schemas.microsoft.com/office/drawing/2014/main" id="{EC252905-B72F-16FA-9554-0A70D5845CF6}"/>
              </a:ext>
            </a:extLst>
          </p:cNvPr>
          <p:cNvCxnSpPr>
            <a:cxnSpLocks/>
            <a:endCxn id="149" idx="3"/>
          </p:cNvCxnSpPr>
          <p:nvPr/>
        </p:nvCxnSpPr>
        <p:spPr bwMode="auto">
          <a:xfrm rot="16200000" flipV="1">
            <a:off x="10148836" y="4685407"/>
            <a:ext cx="734964" cy="350665"/>
          </a:xfrm>
          <a:prstGeom prst="bentConnector3">
            <a:avLst>
              <a:gd name="adj1" fmla="val -688"/>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49" name="Flowchart: Magnetic Disk 19">
            <a:extLst>
              <a:ext uri="{FF2B5EF4-FFF2-40B4-BE49-F238E27FC236}">
                <a16:creationId xmlns:a16="http://schemas.microsoft.com/office/drawing/2014/main" id="{1DBD331A-9669-9253-2340-5CB966B87025}"/>
              </a:ext>
            </a:extLst>
          </p:cNvPr>
          <p:cNvSpPr/>
          <p:nvPr/>
        </p:nvSpPr>
        <p:spPr>
          <a:xfrm>
            <a:off x="9962539" y="4065163"/>
            <a:ext cx="756891" cy="428095"/>
          </a:xfrm>
          <a:prstGeom prst="flowChartMagneticDisk">
            <a:avLst/>
          </a:prstGeom>
          <a:solidFill>
            <a:schemeClr val="bg1">
              <a:lumMod val="95000"/>
            </a:schemeClr>
          </a:solidFill>
          <a:ln>
            <a:solidFill>
              <a:schemeClr val="accent1">
                <a:lumMod val="75000"/>
              </a:schemeClr>
            </a:solidFill>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ABMS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Calibri" panose="020F0502020204030204"/>
                <a:ea typeface="+mn-ea"/>
                <a:cs typeface="+mn-cs"/>
              </a:rPr>
              <a:t>DDI Kits</a:t>
            </a:r>
          </a:p>
        </p:txBody>
      </p:sp>
      <p:sp>
        <p:nvSpPr>
          <p:cNvPr id="150" name="Flowchart: Magnetic Disk 27">
            <a:extLst>
              <a:ext uri="{FF2B5EF4-FFF2-40B4-BE49-F238E27FC236}">
                <a16:creationId xmlns:a16="http://schemas.microsoft.com/office/drawing/2014/main" id="{3B903505-C11D-A18B-AC52-0D49AE52AF37}"/>
              </a:ext>
            </a:extLst>
          </p:cNvPr>
          <p:cNvSpPr/>
          <p:nvPr/>
        </p:nvSpPr>
        <p:spPr>
          <a:xfrm>
            <a:off x="9611648" y="2140332"/>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Longbow/</a:t>
            </a:r>
            <a:r>
              <a:rPr kumimoji="0" lang="en-US" sz="800" b="0" i="0" u="none" strike="noStrike" kern="1200" cap="none" spc="0" normalizeH="0" baseline="0" noProof="0" dirty="0" err="1">
                <a:ln>
                  <a:noFill/>
                </a:ln>
                <a:solidFill>
                  <a:prstClr val="black"/>
                </a:solidFill>
                <a:effectLst/>
                <a:uLnTx/>
                <a:uFillTx/>
                <a:latin typeface="Calibri" panose="020F0502020204030204"/>
                <a:ea typeface="+mn-ea"/>
                <a:cs typeface="+mn-cs"/>
              </a:rPr>
              <a:t>Advana</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1" name="Straight Arrow Connector 150">
            <a:extLst>
              <a:ext uri="{FF2B5EF4-FFF2-40B4-BE49-F238E27FC236}">
                <a16:creationId xmlns:a16="http://schemas.microsoft.com/office/drawing/2014/main" id="{B5140A29-1107-4694-1827-D823DF8B7F04}"/>
              </a:ext>
            </a:extLst>
          </p:cNvPr>
          <p:cNvCxnSpPr>
            <a:cxnSpLocks/>
            <a:stCxn id="162" idx="6"/>
            <a:endCxn id="150" idx="2"/>
          </p:cNvCxnSpPr>
          <p:nvPr/>
        </p:nvCxnSpPr>
        <p:spPr>
          <a:xfrm flipV="1">
            <a:off x="9117749" y="2345252"/>
            <a:ext cx="493899" cy="337663"/>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sp>
        <p:nvSpPr>
          <p:cNvPr id="152" name="Cube 151">
            <a:extLst>
              <a:ext uri="{FF2B5EF4-FFF2-40B4-BE49-F238E27FC236}">
                <a16:creationId xmlns:a16="http://schemas.microsoft.com/office/drawing/2014/main" id="{48DF2C80-C5C3-47E2-4FD6-8C58F46ABE74}"/>
              </a:ext>
            </a:extLst>
          </p:cNvPr>
          <p:cNvSpPr/>
          <p:nvPr/>
        </p:nvSpPr>
        <p:spPr>
          <a:xfrm>
            <a:off x="10976338" y="4388744"/>
            <a:ext cx="539718" cy="309423"/>
          </a:xfrm>
          <a:prstGeom prst="cube">
            <a:avLst>
              <a:gd name="adj" fmla="val 13295"/>
            </a:avLst>
          </a:prstGeom>
          <a:solidFill>
            <a:schemeClr val="accent6">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Calibri" panose="020F0502020204030204"/>
                <a:ea typeface="+mn-ea"/>
                <a:cs typeface="+mn-cs"/>
              </a:rPr>
              <a:t>CBC2</a:t>
            </a:r>
          </a:p>
        </p:txBody>
      </p:sp>
      <p:cxnSp>
        <p:nvCxnSpPr>
          <p:cNvPr id="153" name="Elbow Connector 152">
            <a:extLst>
              <a:ext uri="{FF2B5EF4-FFF2-40B4-BE49-F238E27FC236}">
                <a16:creationId xmlns:a16="http://schemas.microsoft.com/office/drawing/2014/main" id="{08D9EF33-6931-9B7F-55BD-B218567902CD}"/>
              </a:ext>
            </a:extLst>
          </p:cNvPr>
          <p:cNvCxnSpPr>
            <a:cxnSpLocks/>
            <a:stCxn id="155" idx="3"/>
          </p:cNvCxnSpPr>
          <p:nvPr/>
        </p:nvCxnSpPr>
        <p:spPr bwMode="auto">
          <a:xfrm rot="16200000" flipH="1">
            <a:off x="10336805" y="3253778"/>
            <a:ext cx="321455" cy="756891"/>
          </a:xfrm>
          <a:prstGeom prst="bentConnector2">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54" name="Flowchart: Magnetic Disk 27">
            <a:extLst>
              <a:ext uri="{FF2B5EF4-FFF2-40B4-BE49-F238E27FC236}">
                <a16:creationId xmlns:a16="http://schemas.microsoft.com/office/drawing/2014/main" id="{21E8E1CA-7F94-08DD-9F99-33ECBE94F641}"/>
              </a:ext>
            </a:extLst>
          </p:cNvPr>
          <p:cNvSpPr/>
          <p:nvPr/>
        </p:nvSpPr>
        <p:spPr>
          <a:xfrm>
            <a:off x="9621098" y="2590395"/>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UDL</a:t>
            </a:r>
          </a:p>
        </p:txBody>
      </p:sp>
      <p:sp>
        <p:nvSpPr>
          <p:cNvPr id="155" name="Flowchart: Magnetic Disk 27">
            <a:extLst>
              <a:ext uri="{FF2B5EF4-FFF2-40B4-BE49-F238E27FC236}">
                <a16:creationId xmlns:a16="http://schemas.microsoft.com/office/drawing/2014/main" id="{ACECAD44-2756-7E0A-8388-D1F37F6E508E}"/>
              </a:ext>
            </a:extLst>
          </p:cNvPr>
          <p:cNvSpPr/>
          <p:nvPr/>
        </p:nvSpPr>
        <p:spPr>
          <a:xfrm>
            <a:off x="9621620" y="3061658"/>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WDS</a:t>
            </a:r>
          </a:p>
        </p:txBody>
      </p:sp>
      <p:cxnSp>
        <p:nvCxnSpPr>
          <p:cNvPr id="156" name="Straight Arrow Connector 155">
            <a:extLst>
              <a:ext uri="{FF2B5EF4-FFF2-40B4-BE49-F238E27FC236}">
                <a16:creationId xmlns:a16="http://schemas.microsoft.com/office/drawing/2014/main" id="{205DC56C-E215-5230-59B7-5A8BF3F9D441}"/>
              </a:ext>
            </a:extLst>
          </p:cNvPr>
          <p:cNvCxnSpPr>
            <a:cxnSpLocks/>
            <a:stCxn id="162" idx="5"/>
            <a:endCxn id="154" idx="2"/>
          </p:cNvCxnSpPr>
          <p:nvPr/>
        </p:nvCxnSpPr>
        <p:spPr>
          <a:xfrm>
            <a:off x="9095960" y="2748336"/>
            <a:ext cx="525138" cy="46979"/>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cxnSp>
        <p:nvCxnSpPr>
          <p:cNvPr id="157" name="Straight Arrow Connector 156">
            <a:extLst>
              <a:ext uri="{FF2B5EF4-FFF2-40B4-BE49-F238E27FC236}">
                <a16:creationId xmlns:a16="http://schemas.microsoft.com/office/drawing/2014/main" id="{33482AC3-CA8C-EEA6-A178-4D0D0C1E8263}"/>
              </a:ext>
            </a:extLst>
          </p:cNvPr>
          <p:cNvCxnSpPr>
            <a:cxnSpLocks/>
            <a:stCxn id="162" idx="5"/>
            <a:endCxn id="155" idx="2"/>
          </p:cNvCxnSpPr>
          <p:nvPr/>
        </p:nvCxnSpPr>
        <p:spPr>
          <a:xfrm>
            <a:off x="9095960" y="2748336"/>
            <a:ext cx="525660" cy="518242"/>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cxnSp>
        <p:nvCxnSpPr>
          <p:cNvPr id="158" name="Elbow Connector 157">
            <a:extLst>
              <a:ext uri="{FF2B5EF4-FFF2-40B4-BE49-F238E27FC236}">
                <a16:creationId xmlns:a16="http://schemas.microsoft.com/office/drawing/2014/main" id="{FE1DA458-A9C7-2711-A634-982FC8E961A1}"/>
              </a:ext>
            </a:extLst>
          </p:cNvPr>
          <p:cNvCxnSpPr>
            <a:cxnSpLocks/>
            <a:stCxn id="154" idx="4"/>
            <a:endCxn id="160" idx="2"/>
          </p:cNvCxnSpPr>
          <p:nvPr/>
        </p:nvCxnSpPr>
        <p:spPr bwMode="auto">
          <a:xfrm>
            <a:off x="10616031" y="2795315"/>
            <a:ext cx="313214" cy="75743"/>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59" name="Cube 158">
            <a:extLst>
              <a:ext uri="{FF2B5EF4-FFF2-40B4-BE49-F238E27FC236}">
                <a16:creationId xmlns:a16="http://schemas.microsoft.com/office/drawing/2014/main" id="{3EE51066-F585-531F-69E8-DB3DB5DD9681}"/>
              </a:ext>
            </a:extLst>
          </p:cNvPr>
          <p:cNvSpPr/>
          <p:nvPr/>
        </p:nvSpPr>
        <p:spPr>
          <a:xfrm>
            <a:off x="10963056" y="4737178"/>
            <a:ext cx="549311" cy="341335"/>
          </a:xfrm>
          <a:prstGeom prst="cube">
            <a:avLst>
              <a:gd name="adj" fmla="val 13295"/>
            </a:avLst>
          </a:prstGeom>
          <a:solidFill>
            <a:schemeClr val="accent6">
              <a:lumMod val="40000"/>
              <a:lumOff val="6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chemeClr val="tx1"/>
                </a:solidFill>
                <a:effectLst/>
                <a:uLnTx/>
                <a:uFillTx/>
                <a:latin typeface="Calibri" panose="020F0502020204030204"/>
                <a:ea typeface="+mn-ea"/>
                <a:cs typeface="+mn-cs"/>
              </a:rPr>
              <a:t>TOC-L</a:t>
            </a:r>
          </a:p>
        </p:txBody>
      </p:sp>
      <p:sp>
        <p:nvSpPr>
          <p:cNvPr id="160" name="Cube 159">
            <a:extLst>
              <a:ext uri="{FF2B5EF4-FFF2-40B4-BE49-F238E27FC236}">
                <a16:creationId xmlns:a16="http://schemas.microsoft.com/office/drawing/2014/main" id="{D6DBCB5C-9BE0-AE20-D55B-2530F53CC6AD}"/>
              </a:ext>
            </a:extLst>
          </p:cNvPr>
          <p:cNvSpPr/>
          <p:nvPr/>
        </p:nvSpPr>
        <p:spPr>
          <a:xfrm>
            <a:off x="10929245" y="2612066"/>
            <a:ext cx="640080" cy="457200"/>
          </a:xfrm>
          <a:prstGeom prst="cube">
            <a:avLst>
              <a:gd name="adj" fmla="val 13295"/>
            </a:avLst>
          </a:prstGeom>
          <a:solidFill>
            <a:schemeClr val="accent2">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AMC ATOMS</a:t>
            </a:r>
          </a:p>
        </p:txBody>
      </p:sp>
      <p:sp>
        <p:nvSpPr>
          <p:cNvPr id="161" name="Cube 160">
            <a:extLst>
              <a:ext uri="{FF2B5EF4-FFF2-40B4-BE49-F238E27FC236}">
                <a16:creationId xmlns:a16="http://schemas.microsoft.com/office/drawing/2014/main" id="{27C1CEB2-FDF4-BA30-F159-8B24B6F37E09}"/>
              </a:ext>
            </a:extLst>
          </p:cNvPr>
          <p:cNvSpPr/>
          <p:nvPr/>
        </p:nvSpPr>
        <p:spPr>
          <a:xfrm>
            <a:off x="10955760" y="5858085"/>
            <a:ext cx="563264" cy="339308"/>
          </a:xfrm>
          <a:prstGeom prst="cube">
            <a:avLst>
              <a:gd name="adj" fmla="val 13295"/>
            </a:avLst>
          </a:prstGeom>
          <a:solidFill>
            <a:schemeClr val="accent2">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Divert</a:t>
            </a:r>
          </a:p>
        </p:txBody>
      </p:sp>
      <p:sp>
        <p:nvSpPr>
          <p:cNvPr id="162" name="Oval 161">
            <a:extLst>
              <a:ext uri="{FF2B5EF4-FFF2-40B4-BE49-F238E27FC236}">
                <a16:creationId xmlns:a16="http://schemas.microsoft.com/office/drawing/2014/main" id="{481496EF-0768-E6C3-833C-80BBFC550D8C}"/>
              </a:ext>
            </a:extLst>
          </p:cNvPr>
          <p:cNvSpPr/>
          <p:nvPr/>
        </p:nvSpPr>
        <p:spPr>
          <a:xfrm>
            <a:off x="8968962" y="2590395"/>
            <a:ext cx="148787" cy="1850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000000"/>
              </a:highlight>
              <a:uLnTx/>
              <a:uFillTx/>
              <a:latin typeface="Calibri" panose="020F0502020204030204"/>
              <a:ea typeface="+mn-ea"/>
              <a:cs typeface="+mn-cs"/>
            </a:endParaRPr>
          </a:p>
        </p:txBody>
      </p:sp>
      <p:sp>
        <p:nvSpPr>
          <p:cNvPr id="163" name="Flowchart: Magnetic Disk 27">
            <a:extLst>
              <a:ext uri="{FF2B5EF4-FFF2-40B4-BE49-F238E27FC236}">
                <a16:creationId xmlns:a16="http://schemas.microsoft.com/office/drawing/2014/main" id="{4AAD087B-0F4C-E76A-7C16-DE18D708EEF8}"/>
              </a:ext>
            </a:extLst>
          </p:cNvPr>
          <p:cNvSpPr/>
          <p:nvPr/>
        </p:nvSpPr>
        <p:spPr>
          <a:xfrm>
            <a:off x="9594870" y="1667278"/>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Integrated Msn Network</a:t>
            </a:r>
          </a:p>
        </p:txBody>
      </p:sp>
      <p:cxnSp>
        <p:nvCxnSpPr>
          <p:cNvPr id="164" name="Straight Arrow Connector 163">
            <a:extLst>
              <a:ext uri="{FF2B5EF4-FFF2-40B4-BE49-F238E27FC236}">
                <a16:creationId xmlns:a16="http://schemas.microsoft.com/office/drawing/2014/main" id="{11CC3E2E-05D5-01EC-F2DD-947C8C2DBC22}"/>
              </a:ext>
            </a:extLst>
          </p:cNvPr>
          <p:cNvCxnSpPr>
            <a:cxnSpLocks/>
            <a:stCxn id="162" idx="7"/>
            <a:endCxn id="163" idx="2"/>
          </p:cNvCxnSpPr>
          <p:nvPr/>
        </p:nvCxnSpPr>
        <p:spPr>
          <a:xfrm flipV="1">
            <a:off x="9095960" y="1872198"/>
            <a:ext cx="498910" cy="745295"/>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cxnSp>
        <p:nvCxnSpPr>
          <p:cNvPr id="165" name="Elbow Connector 164">
            <a:extLst>
              <a:ext uri="{FF2B5EF4-FFF2-40B4-BE49-F238E27FC236}">
                <a16:creationId xmlns:a16="http://schemas.microsoft.com/office/drawing/2014/main" id="{077BE23D-7359-3B50-8A71-6A2C6CCEE4BD}"/>
              </a:ext>
            </a:extLst>
          </p:cNvPr>
          <p:cNvCxnSpPr>
            <a:cxnSpLocks/>
            <a:stCxn id="163" idx="4"/>
            <a:endCxn id="166" idx="2"/>
          </p:cNvCxnSpPr>
          <p:nvPr/>
        </p:nvCxnSpPr>
        <p:spPr bwMode="auto">
          <a:xfrm flipV="1">
            <a:off x="10589803" y="1854563"/>
            <a:ext cx="386535" cy="17635"/>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66" name="Cube 165">
            <a:extLst>
              <a:ext uri="{FF2B5EF4-FFF2-40B4-BE49-F238E27FC236}">
                <a16:creationId xmlns:a16="http://schemas.microsoft.com/office/drawing/2014/main" id="{FDCA40E7-811E-3C6A-BA25-D8FCD829DA34}"/>
              </a:ext>
            </a:extLst>
          </p:cNvPr>
          <p:cNvSpPr/>
          <p:nvPr/>
        </p:nvSpPr>
        <p:spPr>
          <a:xfrm>
            <a:off x="10976338" y="1595571"/>
            <a:ext cx="640080" cy="457200"/>
          </a:xfrm>
          <a:prstGeom prst="cube">
            <a:avLst>
              <a:gd name="adj" fmla="val 13295"/>
            </a:avLst>
          </a:prstGeom>
          <a:solidFill>
            <a:schemeClr val="accent2">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775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Coalition Partners</a:t>
            </a:r>
          </a:p>
        </p:txBody>
      </p:sp>
      <p:sp>
        <p:nvSpPr>
          <p:cNvPr id="167" name="Cube 166">
            <a:extLst>
              <a:ext uri="{FF2B5EF4-FFF2-40B4-BE49-F238E27FC236}">
                <a16:creationId xmlns:a16="http://schemas.microsoft.com/office/drawing/2014/main" id="{B95CE495-0235-2CB3-CBA1-6E8D7D63392B}"/>
              </a:ext>
            </a:extLst>
          </p:cNvPr>
          <p:cNvSpPr/>
          <p:nvPr/>
        </p:nvSpPr>
        <p:spPr>
          <a:xfrm>
            <a:off x="10945207" y="2106015"/>
            <a:ext cx="640080" cy="457200"/>
          </a:xfrm>
          <a:prstGeom prst="cube">
            <a:avLst>
              <a:gd name="adj" fmla="val 13295"/>
            </a:avLst>
          </a:prstGeom>
          <a:solidFill>
            <a:schemeClr val="accent5">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Theater Echelons</a:t>
            </a:r>
          </a:p>
        </p:txBody>
      </p:sp>
      <p:sp>
        <p:nvSpPr>
          <p:cNvPr id="168" name="TextBox 167">
            <a:extLst>
              <a:ext uri="{FF2B5EF4-FFF2-40B4-BE49-F238E27FC236}">
                <a16:creationId xmlns:a16="http://schemas.microsoft.com/office/drawing/2014/main" id="{CFB59A28-9207-0132-4D80-F37BE394D225}"/>
              </a:ext>
            </a:extLst>
          </p:cNvPr>
          <p:cNvSpPr txBox="1"/>
          <p:nvPr/>
        </p:nvSpPr>
        <p:spPr>
          <a:xfrm>
            <a:off x="9772499" y="1129702"/>
            <a:ext cx="2206958"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Airbase Consumers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solidFill>
                  <a:prstClr val="black"/>
                </a:solidFill>
                <a:latin typeface="Calibri" panose="020F0502020204030204"/>
              </a:rPr>
              <a:t>FrOB Updates</a:t>
            </a:r>
            <a:endPar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Cube 168">
            <a:extLst>
              <a:ext uri="{FF2B5EF4-FFF2-40B4-BE49-F238E27FC236}">
                <a16:creationId xmlns:a16="http://schemas.microsoft.com/office/drawing/2014/main" id="{D0F1EA7D-AA37-20B4-A2DE-4137F8D0D19B}"/>
              </a:ext>
            </a:extLst>
          </p:cNvPr>
          <p:cNvSpPr/>
          <p:nvPr/>
        </p:nvSpPr>
        <p:spPr>
          <a:xfrm>
            <a:off x="10958728" y="5104247"/>
            <a:ext cx="563264" cy="339308"/>
          </a:xfrm>
          <a:prstGeom prst="cube">
            <a:avLst>
              <a:gd name="adj" fmla="val 13295"/>
            </a:avLst>
          </a:prstGeom>
          <a:solidFill>
            <a:schemeClr val="accent6">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latin typeface="Calibri" panose="020F0502020204030204"/>
              </a:rPr>
              <a:t>AEW</a:t>
            </a:r>
            <a:endParaRPr kumimoji="0" lang="en-US" sz="11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cxnSp>
        <p:nvCxnSpPr>
          <p:cNvPr id="170" name="Elbow Connector 169">
            <a:extLst>
              <a:ext uri="{FF2B5EF4-FFF2-40B4-BE49-F238E27FC236}">
                <a16:creationId xmlns:a16="http://schemas.microsoft.com/office/drawing/2014/main" id="{83E7E955-E374-2F67-BBE6-63CA5004019B}"/>
              </a:ext>
            </a:extLst>
          </p:cNvPr>
          <p:cNvCxnSpPr>
            <a:cxnSpLocks/>
            <a:stCxn id="150" idx="4"/>
            <a:endCxn id="167" idx="2"/>
          </p:cNvCxnSpPr>
          <p:nvPr/>
        </p:nvCxnSpPr>
        <p:spPr bwMode="auto">
          <a:xfrm>
            <a:off x="10606581" y="2345252"/>
            <a:ext cx="338626" cy="19755"/>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71" name="Cube 170">
            <a:extLst>
              <a:ext uri="{FF2B5EF4-FFF2-40B4-BE49-F238E27FC236}">
                <a16:creationId xmlns:a16="http://schemas.microsoft.com/office/drawing/2014/main" id="{77B84361-777E-2A83-AA18-218B6237A459}"/>
              </a:ext>
            </a:extLst>
          </p:cNvPr>
          <p:cNvSpPr/>
          <p:nvPr/>
        </p:nvSpPr>
        <p:spPr>
          <a:xfrm>
            <a:off x="10955760" y="5493043"/>
            <a:ext cx="563264" cy="339308"/>
          </a:xfrm>
          <a:prstGeom prst="cube">
            <a:avLst>
              <a:gd name="adj" fmla="val 13295"/>
            </a:avLst>
          </a:prstGeom>
          <a:solidFill>
            <a:schemeClr val="accent6">
              <a:lumMod val="60000"/>
              <a:lumOff val="4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Calibri" panose="020F0502020204030204"/>
              </a:rPr>
              <a:t>ABAD</a:t>
            </a:r>
            <a:endParaRPr kumimoji="0" lang="en-US" sz="1200" b="0" i="0" u="none" strike="noStrike" kern="1200" cap="none" spc="0" normalizeH="0" baseline="0" noProof="0" dirty="0">
              <a:ln>
                <a:noFill/>
              </a:ln>
              <a:solidFill>
                <a:schemeClr val="tx1"/>
              </a:solidFill>
              <a:effectLst/>
              <a:uLnTx/>
              <a:uFillTx/>
              <a:latin typeface="Calibri" panose="020F0502020204030204"/>
              <a:ea typeface="+mn-ea"/>
              <a:cs typeface="+mn-cs"/>
            </a:endParaRPr>
          </a:p>
        </p:txBody>
      </p:sp>
      <p:sp>
        <p:nvSpPr>
          <p:cNvPr id="172" name="TextBox 171">
            <a:extLst>
              <a:ext uri="{FF2B5EF4-FFF2-40B4-BE49-F238E27FC236}">
                <a16:creationId xmlns:a16="http://schemas.microsoft.com/office/drawing/2014/main" id="{47E51FD2-17D1-36E2-9A38-310ACF1B5EE4}"/>
              </a:ext>
            </a:extLst>
          </p:cNvPr>
          <p:cNvSpPr txBox="1"/>
          <p:nvPr/>
        </p:nvSpPr>
        <p:spPr>
          <a:xfrm>
            <a:off x="10462071" y="3879951"/>
            <a:ext cx="1303644"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Carrier Strike Group</a:t>
            </a:r>
          </a:p>
        </p:txBody>
      </p:sp>
      <p:grpSp>
        <p:nvGrpSpPr>
          <p:cNvPr id="173" name="Group 172">
            <a:extLst>
              <a:ext uri="{FF2B5EF4-FFF2-40B4-BE49-F238E27FC236}">
                <a16:creationId xmlns:a16="http://schemas.microsoft.com/office/drawing/2014/main" id="{2588E34B-C807-FF14-3C33-849F2BE7E439}"/>
              </a:ext>
            </a:extLst>
          </p:cNvPr>
          <p:cNvGrpSpPr/>
          <p:nvPr/>
        </p:nvGrpSpPr>
        <p:grpSpPr>
          <a:xfrm>
            <a:off x="10670647" y="3229378"/>
            <a:ext cx="1051869" cy="717968"/>
            <a:chOff x="11073562" y="3443436"/>
            <a:chExt cx="1051869" cy="717968"/>
          </a:xfrm>
        </p:grpSpPr>
        <p:grpSp>
          <p:nvGrpSpPr>
            <p:cNvPr id="174" name="Group 173">
              <a:extLst>
                <a:ext uri="{FF2B5EF4-FFF2-40B4-BE49-F238E27FC236}">
                  <a16:creationId xmlns:a16="http://schemas.microsoft.com/office/drawing/2014/main" id="{7DCCA6A3-ADFA-502E-2742-F616481BE863}"/>
                </a:ext>
              </a:extLst>
            </p:cNvPr>
            <p:cNvGrpSpPr/>
            <p:nvPr/>
          </p:nvGrpSpPr>
          <p:grpSpPr>
            <a:xfrm>
              <a:off x="11261364" y="3707169"/>
              <a:ext cx="864067" cy="454235"/>
              <a:chOff x="11090632" y="4328064"/>
              <a:chExt cx="864067" cy="454235"/>
            </a:xfrm>
          </p:grpSpPr>
          <p:sp>
            <p:nvSpPr>
              <p:cNvPr id="177" name="Rectangle 176">
                <a:extLst>
                  <a:ext uri="{FF2B5EF4-FFF2-40B4-BE49-F238E27FC236}">
                    <a16:creationId xmlns:a16="http://schemas.microsoft.com/office/drawing/2014/main" id="{3AAAD442-74A0-DFB4-0F2D-453AD8D71BE7}"/>
                  </a:ext>
                </a:extLst>
              </p:cNvPr>
              <p:cNvSpPr/>
              <p:nvPr/>
            </p:nvSpPr>
            <p:spPr bwMode="auto">
              <a:xfrm>
                <a:off x="11090632" y="4328064"/>
                <a:ext cx="864067" cy="454235"/>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Rounded Rectangle 82">
                <a:extLst>
                  <a:ext uri="{FF2B5EF4-FFF2-40B4-BE49-F238E27FC236}">
                    <a16:creationId xmlns:a16="http://schemas.microsoft.com/office/drawing/2014/main" id="{D0E10149-CA82-1D73-62CD-F2B3381F956B}"/>
                  </a:ext>
                </a:extLst>
              </p:cNvPr>
              <p:cNvSpPr/>
              <p:nvPr/>
            </p:nvSpPr>
            <p:spPr bwMode="auto">
              <a:xfrm>
                <a:off x="11196246" y="4390779"/>
                <a:ext cx="258925" cy="283240"/>
              </a:xfrm>
              <a:prstGeom prst="roundRect">
                <a:avLst/>
              </a:prstGeom>
              <a:solidFill>
                <a:srgbClr val="5F88AD"/>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mn-ea"/>
                  <a:cs typeface="+mn-cs"/>
                </a:endParaRPr>
              </a:p>
            </p:txBody>
          </p:sp>
          <p:pic>
            <p:nvPicPr>
              <p:cNvPr id="179" name="Picture 178">
                <a:extLst>
                  <a:ext uri="{FF2B5EF4-FFF2-40B4-BE49-F238E27FC236}">
                    <a16:creationId xmlns:a16="http://schemas.microsoft.com/office/drawing/2014/main" id="{8167CEC6-1A3F-2EB3-EBF4-05DF188A8F20}"/>
                  </a:ext>
                </a:extLst>
              </p:cNvPr>
              <p:cNvPicPr>
                <a:picLocks noChangeAspect="1"/>
              </p:cNvPicPr>
              <p:nvPr/>
            </p:nvPicPr>
            <p:blipFill>
              <a:blip r:embed="rId3">
                <a:lum bright="70000" contrast="-70000"/>
              </a:blip>
              <a:stretch>
                <a:fillRect/>
              </a:stretch>
            </p:blipFill>
            <p:spPr>
              <a:xfrm>
                <a:off x="11516710" y="4414447"/>
                <a:ext cx="291665" cy="291665"/>
              </a:xfrm>
              <a:prstGeom prst="rect">
                <a:avLst/>
              </a:prstGeom>
              <a:solidFill>
                <a:schemeClr val="accent2">
                  <a:lumMod val="40000"/>
                  <a:lumOff val="60000"/>
                </a:schemeClr>
              </a:solidFill>
            </p:spPr>
          </p:pic>
        </p:grpSp>
        <p:sp>
          <p:nvSpPr>
            <p:cNvPr id="175" name="TextBox 174">
              <a:extLst>
                <a:ext uri="{FF2B5EF4-FFF2-40B4-BE49-F238E27FC236}">
                  <a16:creationId xmlns:a16="http://schemas.microsoft.com/office/drawing/2014/main" id="{7C9C7D7E-D234-B24B-0ED4-EF0B2B95FBEF}"/>
                </a:ext>
              </a:extLst>
            </p:cNvPr>
            <p:cNvSpPr txBox="1"/>
            <p:nvPr/>
          </p:nvSpPr>
          <p:spPr>
            <a:xfrm>
              <a:off x="11475454" y="3706676"/>
              <a:ext cx="64654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black"/>
                  </a:solidFill>
                  <a:effectLst/>
                  <a:uLnTx/>
                  <a:uFillTx/>
                  <a:latin typeface="Calibri" panose="020F0502020204030204"/>
                  <a:ea typeface="+mn-ea"/>
                  <a:cs typeface="+mn-cs"/>
                </a:rPr>
                <a:t>Air Apps</a:t>
              </a:r>
            </a:p>
          </p:txBody>
        </p:sp>
        <p:pic>
          <p:nvPicPr>
            <p:cNvPr id="176" name="Picture 175">
              <a:extLst>
                <a:ext uri="{FF2B5EF4-FFF2-40B4-BE49-F238E27FC236}">
                  <a16:creationId xmlns:a16="http://schemas.microsoft.com/office/drawing/2014/main" id="{2CB52010-C8E1-DEE5-AFDD-A1057CFBA4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073562" y="3443436"/>
              <a:ext cx="504070" cy="504070"/>
            </a:xfrm>
            <a:prstGeom prst="rect">
              <a:avLst/>
            </a:prstGeom>
          </p:spPr>
        </p:pic>
      </p:grpSp>
      <p:cxnSp>
        <p:nvCxnSpPr>
          <p:cNvPr id="180" name="Straight Connector 179">
            <a:extLst>
              <a:ext uri="{FF2B5EF4-FFF2-40B4-BE49-F238E27FC236}">
                <a16:creationId xmlns:a16="http://schemas.microsoft.com/office/drawing/2014/main" id="{BB199D52-785B-83B6-2FA1-742209B1B14D}"/>
              </a:ext>
            </a:extLst>
          </p:cNvPr>
          <p:cNvCxnSpPr>
            <a:cxnSpLocks/>
          </p:cNvCxnSpPr>
          <p:nvPr/>
        </p:nvCxnSpPr>
        <p:spPr>
          <a:xfrm>
            <a:off x="10713785" y="4549860"/>
            <a:ext cx="0" cy="150597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Elbow Connector 180">
            <a:extLst>
              <a:ext uri="{FF2B5EF4-FFF2-40B4-BE49-F238E27FC236}">
                <a16:creationId xmlns:a16="http://schemas.microsoft.com/office/drawing/2014/main" id="{14D08C53-2A1A-7EC2-4499-FD8062A7C9A8}"/>
              </a:ext>
            </a:extLst>
          </p:cNvPr>
          <p:cNvCxnSpPr>
            <a:cxnSpLocks/>
            <a:endCxn id="152" idx="2"/>
          </p:cNvCxnSpPr>
          <p:nvPr/>
        </p:nvCxnSpPr>
        <p:spPr bwMode="auto">
          <a:xfrm flipV="1">
            <a:off x="10719431" y="4564024"/>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2" name="Elbow Connector 181">
            <a:extLst>
              <a:ext uri="{FF2B5EF4-FFF2-40B4-BE49-F238E27FC236}">
                <a16:creationId xmlns:a16="http://schemas.microsoft.com/office/drawing/2014/main" id="{E3D9496B-9A59-30F8-D9EC-4A1C043EB002}"/>
              </a:ext>
            </a:extLst>
          </p:cNvPr>
          <p:cNvCxnSpPr>
            <a:cxnSpLocks/>
          </p:cNvCxnSpPr>
          <p:nvPr/>
        </p:nvCxnSpPr>
        <p:spPr bwMode="auto">
          <a:xfrm flipV="1">
            <a:off x="10702496" y="4942204"/>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3" name="Elbow Connector 182">
            <a:extLst>
              <a:ext uri="{FF2B5EF4-FFF2-40B4-BE49-F238E27FC236}">
                <a16:creationId xmlns:a16="http://schemas.microsoft.com/office/drawing/2014/main" id="{4A3DF24D-9856-B435-0C15-4A49A2EF4B24}"/>
              </a:ext>
            </a:extLst>
          </p:cNvPr>
          <p:cNvCxnSpPr>
            <a:cxnSpLocks/>
          </p:cNvCxnSpPr>
          <p:nvPr/>
        </p:nvCxnSpPr>
        <p:spPr bwMode="auto">
          <a:xfrm flipV="1">
            <a:off x="10713785" y="5292160"/>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4" name="Elbow Connector 183">
            <a:extLst>
              <a:ext uri="{FF2B5EF4-FFF2-40B4-BE49-F238E27FC236}">
                <a16:creationId xmlns:a16="http://schemas.microsoft.com/office/drawing/2014/main" id="{62DD7FDA-5D05-C34C-29B1-C32AA8F23041}"/>
              </a:ext>
            </a:extLst>
          </p:cNvPr>
          <p:cNvCxnSpPr>
            <a:cxnSpLocks/>
          </p:cNvCxnSpPr>
          <p:nvPr/>
        </p:nvCxnSpPr>
        <p:spPr bwMode="auto">
          <a:xfrm flipV="1">
            <a:off x="10713785" y="5687270"/>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85" name="Elbow Connector 184">
            <a:extLst>
              <a:ext uri="{FF2B5EF4-FFF2-40B4-BE49-F238E27FC236}">
                <a16:creationId xmlns:a16="http://schemas.microsoft.com/office/drawing/2014/main" id="{1EC2FA4B-524C-5082-1F64-0CFE6EE2B69B}"/>
              </a:ext>
            </a:extLst>
          </p:cNvPr>
          <p:cNvCxnSpPr>
            <a:cxnSpLocks/>
          </p:cNvCxnSpPr>
          <p:nvPr/>
        </p:nvCxnSpPr>
        <p:spPr bwMode="auto">
          <a:xfrm flipV="1">
            <a:off x="10713785" y="6037224"/>
            <a:ext cx="256907" cy="16092"/>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86" name="TextBox 185">
            <a:extLst>
              <a:ext uri="{FF2B5EF4-FFF2-40B4-BE49-F238E27FC236}">
                <a16:creationId xmlns:a16="http://schemas.microsoft.com/office/drawing/2014/main" id="{50434253-CFC1-4C4F-954A-7E29F50022C8}"/>
              </a:ext>
            </a:extLst>
          </p:cNvPr>
          <p:cNvSpPr txBox="1"/>
          <p:nvPr/>
        </p:nvSpPr>
        <p:spPr>
          <a:xfrm>
            <a:off x="10240104" y="5874494"/>
            <a:ext cx="75185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WIDOW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C2IMERA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JMPS</a:t>
            </a:r>
            <a:endPar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endParaRPr>
          </a:p>
        </p:txBody>
      </p:sp>
      <p:pic>
        <p:nvPicPr>
          <p:cNvPr id="187" name="Picture 186">
            <a:extLst>
              <a:ext uri="{FF2B5EF4-FFF2-40B4-BE49-F238E27FC236}">
                <a16:creationId xmlns:a16="http://schemas.microsoft.com/office/drawing/2014/main" id="{A485C035-A2E5-DE24-1782-1AD1204E164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0549541" y="6184138"/>
            <a:ext cx="351321" cy="230832"/>
          </a:xfrm>
          <a:prstGeom prst="rect">
            <a:avLst/>
          </a:prstGeom>
        </p:spPr>
      </p:pic>
      <p:pic>
        <p:nvPicPr>
          <p:cNvPr id="188" name="Picture 187">
            <a:extLst>
              <a:ext uri="{FF2B5EF4-FFF2-40B4-BE49-F238E27FC236}">
                <a16:creationId xmlns:a16="http://schemas.microsoft.com/office/drawing/2014/main" id="{DB098D03-0B86-03F6-5698-2497C152A62A}"/>
              </a:ext>
            </a:extLst>
          </p:cNvPr>
          <p:cNvPicPr>
            <a:picLocks noChangeAspect="1"/>
          </p:cNvPicPr>
          <p:nvPr/>
        </p:nvPicPr>
        <p:blipFill>
          <a:blip r:embed="rId6"/>
          <a:stretch>
            <a:fillRect/>
          </a:stretch>
        </p:blipFill>
        <p:spPr>
          <a:xfrm>
            <a:off x="5738262" y="3510618"/>
            <a:ext cx="463269" cy="318747"/>
          </a:xfrm>
          <a:prstGeom prst="rect">
            <a:avLst/>
          </a:prstGeom>
          <a:ln>
            <a:solidFill>
              <a:schemeClr val="bg1">
                <a:lumMod val="50000"/>
              </a:schemeClr>
            </a:solidFill>
          </a:ln>
          <a:effectLst>
            <a:outerShdw blurRad="50800" dist="38100" dir="2700000" algn="tl" rotWithShape="0">
              <a:prstClr val="black">
                <a:alpha val="40000"/>
              </a:prstClr>
            </a:outerShdw>
          </a:effectLst>
        </p:spPr>
      </p:pic>
      <p:pic>
        <p:nvPicPr>
          <p:cNvPr id="189" name="Picture 188">
            <a:extLst>
              <a:ext uri="{FF2B5EF4-FFF2-40B4-BE49-F238E27FC236}">
                <a16:creationId xmlns:a16="http://schemas.microsoft.com/office/drawing/2014/main" id="{2979D20B-28C2-565E-4ADD-AFC3708F9DD2}"/>
              </a:ext>
            </a:extLst>
          </p:cNvPr>
          <p:cNvPicPr>
            <a:picLocks noChangeAspect="1"/>
          </p:cNvPicPr>
          <p:nvPr/>
        </p:nvPicPr>
        <p:blipFill>
          <a:blip r:embed="rId7"/>
          <a:stretch>
            <a:fillRect/>
          </a:stretch>
        </p:blipFill>
        <p:spPr>
          <a:xfrm flipH="1">
            <a:off x="4991837" y="3549235"/>
            <a:ext cx="428733" cy="285321"/>
          </a:xfrm>
          <a:prstGeom prst="rect">
            <a:avLst/>
          </a:prstGeom>
          <a:ln w="19050">
            <a:solidFill>
              <a:schemeClr val="bg2">
                <a:lumMod val="50000"/>
              </a:schemeClr>
            </a:solidFill>
          </a:ln>
          <a:effectLst>
            <a:outerShdw blurRad="50800" dist="38100" dir="2700000" algn="tl" rotWithShape="0">
              <a:prstClr val="black">
                <a:alpha val="40000"/>
              </a:prstClr>
            </a:outerShdw>
          </a:effectLst>
        </p:spPr>
      </p:pic>
      <p:pic>
        <p:nvPicPr>
          <p:cNvPr id="190" name="Picture 189">
            <a:extLst>
              <a:ext uri="{FF2B5EF4-FFF2-40B4-BE49-F238E27FC236}">
                <a16:creationId xmlns:a16="http://schemas.microsoft.com/office/drawing/2014/main" id="{B979F35B-D99F-CD33-6711-B3B1E7C71694}"/>
              </a:ext>
            </a:extLst>
          </p:cNvPr>
          <p:cNvPicPr>
            <a:picLocks noChangeAspect="1"/>
          </p:cNvPicPr>
          <p:nvPr/>
        </p:nvPicPr>
        <p:blipFill>
          <a:blip r:embed="rId8"/>
          <a:stretch>
            <a:fillRect/>
          </a:stretch>
        </p:blipFill>
        <p:spPr>
          <a:xfrm>
            <a:off x="3332231" y="3228916"/>
            <a:ext cx="445192" cy="295903"/>
          </a:xfrm>
          <a:prstGeom prst="rect">
            <a:avLst/>
          </a:prstGeom>
          <a:ln>
            <a:solidFill>
              <a:schemeClr val="bg2">
                <a:lumMod val="50000"/>
              </a:schemeClr>
            </a:solidFill>
          </a:ln>
          <a:effectLst>
            <a:outerShdw blurRad="50800" dist="38100" dir="2700000" algn="tl" rotWithShape="0">
              <a:prstClr val="black">
                <a:alpha val="40000"/>
              </a:prstClr>
            </a:outerShdw>
          </a:effectLst>
        </p:spPr>
      </p:pic>
      <p:pic>
        <p:nvPicPr>
          <p:cNvPr id="191" name="Picture 190">
            <a:extLst>
              <a:ext uri="{FF2B5EF4-FFF2-40B4-BE49-F238E27FC236}">
                <a16:creationId xmlns:a16="http://schemas.microsoft.com/office/drawing/2014/main" id="{DFCEC9BA-CDCA-0BA2-B1CB-FF5665CFC71F}"/>
              </a:ext>
            </a:extLst>
          </p:cNvPr>
          <p:cNvPicPr>
            <a:picLocks noChangeAspect="1"/>
          </p:cNvPicPr>
          <p:nvPr/>
        </p:nvPicPr>
        <p:blipFill rotWithShape="1">
          <a:blip r:embed="rId9"/>
          <a:srcRect r="6229" b="12912"/>
          <a:stretch/>
        </p:blipFill>
        <p:spPr>
          <a:xfrm>
            <a:off x="4414540" y="3454474"/>
            <a:ext cx="480207" cy="300008"/>
          </a:xfrm>
          <a:prstGeom prst="rect">
            <a:avLst/>
          </a:prstGeom>
          <a:ln>
            <a:solidFill>
              <a:schemeClr val="bg2">
                <a:lumMod val="50000"/>
              </a:schemeClr>
            </a:solidFill>
          </a:ln>
          <a:effectLst>
            <a:outerShdw blurRad="50800" dist="38100" dir="2700000" algn="tl" rotWithShape="0">
              <a:prstClr val="black">
                <a:alpha val="40000"/>
              </a:prstClr>
            </a:outerShdw>
          </a:effectLst>
        </p:spPr>
      </p:pic>
      <p:pic>
        <p:nvPicPr>
          <p:cNvPr id="192" name="Picture 191">
            <a:extLst>
              <a:ext uri="{FF2B5EF4-FFF2-40B4-BE49-F238E27FC236}">
                <a16:creationId xmlns:a16="http://schemas.microsoft.com/office/drawing/2014/main" id="{E83B3DBF-16A1-8ABC-9D39-DEC53D5911C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14382" y="3336367"/>
            <a:ext cx="520362" cy="520362"/>
          </a:xfrm>
          <a:prstGeom prst="rect">
            <a:avLst/>
          </a:prstGeom>
        </p:spPr>
      </p:pic>
      <p:sp>
        <p:nvSpPr>
          <p:cNvPr id="193" name="Flowchart: Document 86">
            <a:extLst>
              <a:ext uri="{FF2B5EF4-FFF2-40B4-BE49-F238E27FC236}">
                <a16:creationId xmlns:a16="http://schemas.microsoft.com/office/drawing/2014/main" id="{25DEC35C-478B-1E7F-22F8-306864993A01}"/>
              </a:ext>
            </a:extLst>
          </p:cNvPr>
          <p:cNvSpPr/>
          <p:nvPr/>
        </p:nvSpPr>
        <p:spPr>
          <a:xfrm>
            <a:off x="5695451" y="-943392"/>
            <a:ext cx="425949" cy="428857"/>
          </a:xfrm>
          <a:prstGeom prst="flowChartDocumen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400" dirty="0">
              <a:solidFill>
                <a:schemeClr val="tx1"/>
              </a:solidFill>
            </a:endParaRPr>
          </a:p>
          <a:p>
            <a:r>
              <a:rPr lang="en-US" sz="800" b="1" dirty="0">
                <a:solidFill>
                  <a:schemeClr val="tx1"/>
                </a:solidFill>
              </a:rPr>
              <a:t>NEW APP</a:t>
            </a:r>
          </a:p>
          <a:p>
            <a:endParaRPr lang="en-US" sz="800" dirty="0">
              <a:solidFill>
                <a:schemeClr val="tx1"/>
              </a:solidFill>
            </a:endParaRPr>
          </a:p>
        </p:txBody>
      </p:sp>
      <p:grpSp>
        <p:nvGrpSpPr>
          <p:cNvPr id="259" name="Group 258">
            <a:extLst>
              <a:ext uri="{FF2B5EF4-FFF2-40B4-BE49-F238E27FC236}">
                <a16:creationId xmlns:a16="http://schemas.microsoft.com/office/drawing/2014/main" id="{6284EA78-561E-B5F9-94DF-15D5C0C15E7C}"/>
              </a:ext>
            </a:extLst>
          </p:cNvPr>
          <p:cNvGrpSpPr/>
          <p:nvPr/>
        </p:nvGrpSpPr>
        <p:grpSpPr>
          <a:xfrm>
            <a:off x="6117467" y="4439608"/>
            <a:ext cx="3832410" cy="817905"/>
            <a:chOff x="3780100" y="3691124"/>
            <a:chExt cx="4077541" cy="507831"/>
          </a:xfrm>
        </p:grpSpPr>
        <p:sp>
          <p:nvSpPr>
            <p:cNvPr id="75" name="TextBox 74">
              <a:extLst>
                <a:ext uri="{FF2B5EF4-FFF2-40B4-BE49-F238E27FC236}">
                  <a16:creationId xmlns:a16="http://schemas.microsoft.com/office/drawing/2014/main" id="{D9542C8B-3A9D-696A-C5F4-4EBF0D0CAF89}"/>
                </a:ext>
              </a:extLst>
            </p:cNvPr>
            <p:cNvSpPr txBox="1"/>
            <p:nvPr/>
          </p:nvSpPr>
          <p:spPr>
            <a:xfrm>
              <a:off x="4157157" y="3691124"/>
              <a:ext cx="3700484" cy="5078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Blue force tracking, Airbase Tracking, ATO Assigned Tasks – Will not be managed by one singular Ops C2 or Tac C2 Entity.  They all need access to make updates to affect everyone ”down-stream”. </a:t>
              </a:r>
              <a:endPar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196" name="Flowchart: Document 86">
              <a:extLst>
                <a:ext uri="{FF2B5EF4-FFF2-40B4-BE49-F238E27FC236}">
                  <a16:creationId xmlns:a16="http://schemas.microsoft.com/office/drawing/2014/main" id="{4A6A2D2F-0583-B180-DBDD-3779AF1F4B4A}"/>
                </a:ext>
              </a:extLst>
            </p:cNvPr>
            <p:cNvSpPr/>
            <p:nvPr/>
          </p:nvSpPr>
          <p:spPr>
            <a:xfrm>
              <a:off x="3780100" y="3721902"/>
              <a:ext cx="412339" cy="410119"/>
            </a:xfrm>
            <a:prstGeom prst="flowChartDocument">
              <a:avLst/>
            </a:prstGeom>
            <a:solidFill>
              <a:schemeClr val="bg1"/>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700" dirty="0">
                <a:solidFill>
                  <a:schemeClr val="tx1"/>
                </a:solidFill>
              </a:endParaRPr>
            </a:p>
            <a:p>
              <a:r>
                <a:rPr lang="en-US" sz="700" b="1" dirty="0">
                  <a:solidFill>
                    <a:schemeClr val="tx1"/>
                  </a:solidFill>
                </a:rPr>
                <a:t>NEW APP</a:t>
              </a:r>
            </a:p>
            <a:p>
              <a:endParaRPr lang="en-US" sz="800" dirty="0">
                <a:solidFill>
                  <a:schemeClr val="tx1"/>
                </a:solidFill>
              </a:endParaRPr>
            </a:p>
          </p:txBody>
        </p:sp>
      </p:grpSp>
      <p:sp>
        <p:nvSpPr>
          <p:cNvPr id="197" name="Flowchart: Magnetic Disk 39">
            <a:extLst>
              <a:ext uri="{FF2B5EF4-FFF2-40B4-BE49-F238E27FC236}">
                <a16:creationId xmlns:a16="http://schemas.microsoft.com/office/drawing/2014/main" id="{5051D83E-9001-3DE0-A2E1-B0877087DA34}"/>
              </a:ext>
            </a:extLst>
          </p:cNvPr>
          <p:cNvSpPr/>
          <p:nvPr/>
        </p:nvSpPr>
        <p:spPr>
          <a:xfrm>
            <a:off x="3821033" y="2461983"/>
            <a:ext cx="3359588" cy="344491"/>
          </a:xfrm>
          <a:prstGeom prst="flowChartMagneticDisk">
            <a:avLst/>
          </a:prstGeom>
          <a:solidFill>
            <a:schemeClr val="accent4">
              <a:lumMod val="60000"/>
              <a:lumOff val="4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FrOB Schema</a:t>
            </a:r>
            <a:r>
              <a:rPr lang="en-US" sz="1000" b="1" dirty="0">
                <a:solidFill>
                  <a:prstClr val="black"/>
                </a:solidFill>
                <a:latin typeface="Calibri" panose="020F0502020204030204"/>
              </a:rPr>
              <a:t>  </a:t>
            </a: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mn-cs"/>
              </a:rPr>
              <a:t>(TBD)</a:t>
            </a:r>
          </a:p>
        </p:txBody>
      </p:sp>
      <p:cxnSp>
        <p:nvCxnSpPr>
          <p:cNvPr id="202" name="Straight Arrow Connector 201">
            <a:extLst>
              <a:ext uri="{FF2B5EF4-FFF2-40B4-BE49-F238E27FC236}">
                <a16:creationId xmlns:a16="http://schemas.microsoft.com/office/drawing/2014/main" id="{503D17FF-A934-9E52-EAAB-AA48BB1A13E0}"/>
              </a:ext>
            </a:extLst>
          </p:cNvPr>
          <p:cNvCxnSpPr>
            <a:cxnSpLocks/>
          </p:cNvCxnSpPr>
          <p:nvPr/>
        </p:nvCxnSpPr>
        <p:spPr>
          <a:xfrm flipV="1">
            <a:off x="5039087" y="815123"/>
            <a:ext cx="0" cy="1491278"/>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cxnSp>
        <p:nvCxnSpPr>
          <p:cNvPr id="203" name="Straight Arrow Connector 202">
            <a:extLst>
              <a:ext uri="{FF2B5EF4-FFF2-40B4-BE49-F238E27FC236}">
                <a16:creationId xmlns:a16="http://schemas.microsoft.com/office/drawing/2014/main" id="{E30CC1C2-9148-B6D6-8D6B-431757D0AC99}"/>
              </a:ext>
            </a:extLst>
          </p:cNvPr>
          <p:cNvCxnSpPr>
            <a:cxnSpLocks/>
          </p:cNvCxnSpPr>
          <p:nvPr/>
        </p:nvCxnSpPr>
        <p:spPr>
          <a:xfrm flipV="1">
            <a:off x="4480305" y="826991"/>
            <a:ext cx="0" cy="1557875"/>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cxnSp>
        <p:nvCxnSpPr>
          <p:cNvPr id="206" name="Straight Arrow Connector 205">
            <a:extLst>
              <a:ext uri="{FF2B5EF4-FFF2-40B4-BE49-F238E27FC236}">
                <a16:creationId xmlns:a16="http://schemas.microsoft.com/office/drawing/2014/main" id="{2D3B8388-B18F-C502-6CAD-EB4FAE97E997}"/>
              </a:ext>
            </a:extLst>
          </p:cNvPr>
          <p:cNvCxnSpPr>
            <a:cxnSpLocks/>
          </p:cNvCxnSpPr>
          <p:nvPr/>
        </p:nvCxnSpPr>
        <p:spPr>
          <a:xfrm flipV="1">
            <a:off x="5683451" y="795012"/>
            <a:ext cx="0" cy="1502868"/>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cxnSp>
        <p:nvCxnSpPr>
          <p:cNvPr id="207" name="Straight Arrow Connector 206">
            <a:extLst>
              <a:ext uri="{FF2B5EF4-FFF2-40B4-BE49-F238E27FC236}">
                <a16:creationId xmlns:a16="http://schemas.microsoft.com/office/drawing/2014/main" id="{102FA59E-50E8-D4D8-8069-7D88D06028DA}"/>
              </a:ext>
            </a:extLst>
          </p:cNvPr>
          <p:cNvCxnSpPr>
            <a:cxnSpLocks/>
          </p:cNvCxnSpPr>
          <p:nvPr/>
        </p:nvCxnSpPr>
        <p:spPr>
          <a:xfrm flipV="1">
            <a:off x="6256762" y="811683"/>
            <a:ext cx="14427" cy="1523616"/>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cxnSp>
        <p:nvCxnSpPr>
          <p:cNvPr id="208" name="Straight Arrow Connector 207">
            <a:extLst>
              <a:ext uri="{FF2B5EF4-FFF2-40B4-BE49-F238E27FC236}">
                <a16:creationId xmlns:a16="http://schemas.microsoft.com/office/drawing/2014/main" id="{AF5153DA-EB4F-940F-092C-0812ABADBCF8}"/>
              </a:ext>
            </a:extLst>
          </p:cNvPr>
          <p:cNvCxnSpPr>
            <a:cxnSpLocks/>
          </p:cNvCxnSpPr>
          <p:nvPr/>
        </p:nvCxnSpPr>
        <p:spPr>
          <a:xfrm flipV="1">
            <a:off x="6740386" y="1042343"/>
            <a:ext cx="6801" cy="1264058"/>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cxnSp>
        <p:nvCxnSpPr>
          <p:cNvPr id="249" name="Straight Arrow Connector 248">
            <a:extLst>
              <a:ext uri="{FF2B5EF4-FFF2-40B4-BE49-F238E27FC236}">
                <a16:creationId xmlns:a16="http://schemas.microsoft.com/office/drawing/2014/main" id="{9842BD6E-6E45-DC7B-16A5-B75EBB6D34B8}"/>
              </a:ext>
            </a:extLst>
          </p:cNvPr>
          <p:cNvCxnSpPr>
            <a:cxnSpLocks/>
          </p:cNvCxnSpPr>
          <p:nvPr/>
        </p:nvCxnSpPr>
        <p:spPr>
          <a:xfrm flipV="1">
            <a:off x="3894223" y="790729"/>
            <a:ext cx="0" cy="1557875"/>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sp>
        <p:nvSpPr>
          <p:cNvPr id="250" name="TextBox 249">
            <a:extLst>
              <a:ext uri="{FF2B5EF4-FFF2-40B4-BE49-F238E27FC236}">
                <a16:creationId xmlns:a16="http://schemas.microsoft.com/office/drawing/2014/main" id="{97CDBBE5-DFB2-3430-25A1-295E40299C1C}"/>
              </a:ext>
            </a:extLst>
          </p:cNvPr>
          <p:cNvSpPr txBox="1"/>
          <p:nvPr/>
        </p:nvSpPr>
        <p:spPr>
          <a:xfrm>
            <a:off x="6934974" y="1069190"/>
            <a:ext cx="1405203"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(7) WOC Updates: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4 x F-35 Lands at Divert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800" b="1" dirty="0">
                <a:latin typeface="Calibri" panose="020F0502020204030204"/>
              </a:rPr>
              <a:t>Expect Turn Time 4 Hours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cxnSp>
        <p:nvCxnSpPr>
          <p:cNvPr id="251" name="Straight Arrow Connector 250">
            <a:extLst>
              <a:ext uri="{FF2B5EF4-FFF2-40B4-BE49-F238E27FC236}">
                <a16:creationId xmlns:a16="http://schemas.microsoft.com/office/drawing/2014/main" id="{F42CF0D5-26E7-A7A9-81BF-71B09D006BD3}"/>
              </a:ext>
            </a:extLst>
          </p:cNvPr>
          <p:cNvCxnSpPr>
            <a:cxnSpLocks/>
          </p:cNvCxnSpPr>
          <p:nvPr/>
        </p:nvCxnSpPr>
        <p:spPr>
          <a:xfrm flipV="1">
            <a:off x="7123334" y="1033822"/>
            <a:ext cx="6801" cy="1264058"/>
          </a:xfrm>
          <a:prstGeom prst="straightConnector1">
            <a:avLst/>
          </a:prstGeom>
          <a:ln w="15875">
            <a:solidFill>
              <a:srgbClr val="FF0000"/>
            </a:solidFill>
            <a:prstDash val="sysDot"/>
            <a:headEnd type="triangle"/>
            <a:tailEnd type="triangle"/>
          </a:ln>
        </p:spPr>
        <p:style>
          <a:lnRef idx="3">
            <a:schemeClr val="dk1"/>
          </a:lnRef>
          <a:fillRef idx="0">
            <a:schemeClr val="dk1"/>
          </a:fillRef>
          <a:effectRef idx="2">
            <a:schemeClr val="dk1"/>
          </a:effectRef>
          <a:fontRef idx="minor">
            <a:schemeClr val="tx1"/>
          </a:fontRef>
        </p:style>
      </p:cxnSp>
      <p:sp>
        <p:nvSpPr>
          <p:cNvPr id="252" name="TextBox 251">
            <a:extLst>
              <a:ext uri="{FF2B5EF4-FFF2-40B4-BE49-F238E27FC236}">
                <a16:creationId xmlns:a16="http://schemas.microsoft.com/office/drawing/2014/main" id="{73FCEE25-F05C-2392-3CD7-C38C1AC65552}"/>
              </a:ext>
            </a:extLst>
          </p:cNvPr>
          <p:cNvSpPr txBox="1"/>
          <p:nvPr/>
        </p:nvSpPr>
        <p:spPr>
          <a:xfrm>
            <a:off x="6479258" y="1639891"/>
            <a:ext cx="173807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(6) TOC-L:</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F-35s Tanker Fallout Proceed to Divert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800" b="1" dirty="0">
                <a:latin typeface="Calibri" panose="020F0502020204030204"/>
              </a:rPr>
              <a:t>Immediately Provides Airfield Status and recommends divert based on Airfield Status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254" name="TextBox 253">
            <a:extLst>
              <a:ext uri="{FF2B5EF4-FFF2-40B4-BE49-F238E27FC236}">
                <a16:creationId xmlns:a16="http://schemas.microsoft.com/office/drawing/2014/main" id="{CC8CEF08-83DB-D8E8-441A-24F62ABD29A6}"/>
              </a:ext>
            </a:extLst>
          </p:cNvPr>
          <p:cNvSpPr txBox="1"/>
          <p:nvPr/>
        </p:nvSpPr>
        <p:spPr>
          <a:xfrm>
            <a:off x="3801283" y="1470474"/>
            <a:ext cx="143387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(2) WOC Updates: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Airbase X</a:t>
            </a:r>
          </a:p>
          <a:p>
            <a:pPr marL="228600" lvl="0" indent="-228600">
              <a:buFontTx/>
              <a:buAutoNum type="arabicPeriod"/>
              <a:defRPr/>
            </a:pPr>
            <a:r>
              <a:rPr lang="en-US" sz="800" b="1" dirty="0">
                <a:latin typeface="Calibri" panose="020F0502020204030204"/>
              </a:rPr>
              <a:t>Tanker X Msn Fallout</a:t>
            </a:r>
          </a:p>
          <a:p>
            <a:pPr marL="228600" lvl="0" indent="-228600">
              <a:buFontTx/>
              <a:buAutoNum type="arabicPeriod"/>
              <a:defRPr/>
            </a:pPr>
            <a:r>
              <a:rPr lang="en-US" sz="800" b="1" dirty="0">
                <a:latin typeface="Calibri" panose="020F0502020204030204"/>
              </a:rPr>
              <a:t>Launch alert Tanker 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255" name="TextBox 254">
            <a:extLst>
              <a:ext uri="{FF2B5EF4-FFF2-40B4-BE49-F238E27FC236}">
                <a16:creationId xmlns:a16="http://schemas.microsoft.com/office/drawing/2014/main" id="{341F2B85-BAF9-C046-D06D-46B1330053E6}"/>
              </a:ext>
            </a:extLst>
          </p:cNvPr>
          <p:cNvSpPr txBox="1"/>
          <p:nvPr/>
        </p:nvSpPr>
        <p:spPr>
          <a:xfrm>
            <a:off x="4440875" y="764379"/>
            <a:ext cx="1257385"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(3) CBC2 Reports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F-22 Minus 2; Min Package Not Met; Rolex 15 mins; Launch 2 xF-22 on alert Base Y</a:t>
            </a:r>
          </a:p>
          <a:p>
            <a:pPr marR="0" lvl="0" algn="l" defTabSz="914400" rtl="0" eaLnBrk="1" fontAlgn="auto" latinLnBrk="0" hangingPunct="1">
              <a:lnSpc>
                <a:spcPct val="100000"/>
              </a:lnSpc>
              <a:spcBef>
                <a:spcPts val="0"/>
              </a:spcBef>
              <a:spcAft>
                <a:spcPts val="0"/>
              </a:spcAft>
              <a:buClrTx/>
              <a:buSzTx/>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256" name="TextBox 255">
            <a:extLst>
              <a:ext uri="{FF2B5EF4-FFF2-40B4-BE49-F238E27FC236}">
                <a16:creationId xmlns:a16="http://schemas.microsoft.com/office/drawing/2014/main" id="{927E63A3-45CD-B75B-D62F-B4F81CFB3C22}"/>
              </a:ext>
            </a:extLst>
          </p:cNvPr>
          <p:cNvSpPr txBox="1"/>
          <p:nvPr/>
        </p:nvSpPr>
        <p:spPr>
          <a:xfrm>
            <a:off x="5064670" y="1818242"/>
            <a:ext cx="125738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(4) WOC Airbase Update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Base </a:t>
            </a:r>
            <a:r>
              <a:rPr lang="en-US" sz="800" b="1" dirty="0">
                <a:latin typeface="Calibri" panose="020F0502020204030204"/>
              </a:rPr>
              <a:t>Z Closed Due to Attack; </a:t>
            </a: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257" name="TextBox 256">
            <a:extLst>
              <a:ext uri="{FF2B5EF4-FFF2-40B4-BE49-F238E27FC236}">
                <a16:creationId xmlns:a16="http://schemas.microsoft.com/office/drawing/2014/main" id="{4BAEF016-1945-D805-11A5-3575F103903F}"/>
              </a:ext>
            </a:extLst>
          </p:cNvPr>
          <p:cNvSpPr txBox="1"/>
          <p:nvPr/>
        </p:nvSpPr>
        <p:spPr>
          <a:xfrm>
            <a:off x="5713930" y="1026987"/>
            <a:ext cx="125738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(5) ATOMS Airfield Update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800" b="1" i="0" u="none" strike="noStrike" kern="1200" cap="none" spc="0" normalizeH="0" baseline="0" noProof="0" dirty="0">
                <a:ln>
                  <a:noFill/>
                </a:ln>
                <a:effectLst/>
                <a:uLnTx/>
                <a:uFillTx/>
                <a:latin typeface="Calibri" panose="020F0502020204030204"/>
                <a:ea typeface="+mn-ea"/>
                <a:cs typeface="+mn-cs"/>
              </a:rPr>
              <a:t>Base </a:t>
            </a:r>
            <a:r>
              <a:rPr lang="en-US" sz="800" b="1" dirty="0">
                <a:latin typeface="Calibri" panose="020F0502020204030204"/>
              </a:rPr>
              <a:t>Z Closed Due to Attack; Tanker A and B Emer Fuel</a:t>
            </a:r>
          </a:p>
          <a:p>
            <a:pPr marR="0" lvl="0" algn="l" defTabSz="914400" rtl="0" eaLnBrk="1" fontAlgn="auto" latinLnBrk="0" hangingPunct="1">
              <a:lnSpc>
                <a:spcPct val="100000"/>
              </a:lnSpc>
              <a:spcBef>
                <a:spcPts val="0"/>
              </a:spcBef>
              <a:spcAft>
                <a:spcPts val="0"/>
              </a:spcAft>
              <a:buClrTx/>
              <a:buSzTx/>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pic>
        <p:nvPicPr>
          <p:cNvPr id="260" name="Picture 259" descr="A black and white map of an airport&#10;&#10;Description automatically generated">
            <a:extLst>
              <a:ext uri="{FF2B5EF4-FFF2-40B4-BE49-F238E27FC236}">
                <a16:creationId xmlns:a16="http://schemas.microsoft.com/office/drawing/2014/main" id="{FCB32425-9942-ADE2-6C7F-32948DBF3100}"/>
              </a:ext>
            </a:extLst>
          </p:cNvPr>
          <p:cNvPicPr>
            <a:picLocks noChangeAspect="1"/>
          </p:cNvPicPr>
          <p:nvPr/>
        </p:nvPicPr>
        <p:blipFill>
          <a:blip r:embed="rId10"/>
          <a:stretch>
            <a:fillRect/>
          </a:stretch>
        </p:blipFill>
        <p:spPr>
          <a:xfrm>
            <a:off x="4116137" y="3261477"/>
            <a:ext cx="350705" cy="619824"/>
          </a:xfrm>
          <a:prstGeom prst="rect">
            <a:avLst/>
          </a:prstGeom>
          <a:ln w="28575">
            <a:solidFill>
              <a:schemeClr val="tx1"/>
            </a:solidFill>
          </a:ln>
        </p:spPr>
      </p:pic>
      <p:sp>
        <p:nvSpPr>
          <p:cNvPr id="262" name="Explosion 1 261">
            <a:extLst>
              <a:ext uri="{FF2B5EF4-FFF2-40B4-BE49-F238E27FC236}">
                <a16:creationId xmlns:a16="http://schemas.microsoft.com/office/drawing/2014/main" id="{88423B0E-9175-CF02-D6FD-BDF860C7D568}"/>
              </a:ext>
            </a:extLst>
          </p:cNvPr>
          <p:cNvSpPr/>
          <p:nvPr/>
        </p:nvSpPr>
        <p:spPr>
          <a:xfrm>
            <a:off x="4111407" y="3391736"/>
            <a:ext cx="282039" cy="300009"/>
          </a:xfrm>
          <a:prstGeom prst="irregularSeal1">
            <a:avLst/>
          </a:prstGeom>
          <a:solidFill>
            <a:srgbClr val="FFFF00"/>
          </a:solidFill>
          <a:ln w="222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3" name="Picture 262" descr="A black and white map of an airport&#10;&#10;Description automatically generated">
            <a:extLst>
              <a:ext uri="{FF2B5EF4-FFF2-40B4-BE49-F238E27FC236}">
                <a16:creationId xmlns:a16="http://schemas.microsoft.com/office/drawing/2014/main" id="{00DA105F-FCC8-CB16-6867-B0E23118EC0A}"/>
              </a:ext>
            </a:extLst>
          </p:cNvPr>
          <p:cNvPicPr>
            <a:picLocks noChangeAspect="1"/>
          </p:cNvPicPr>
          <p:nvPr/>
        </p:nvPicPr>
        <p:blipFill>
          <a:blip r:embed="rId10"/>
          <a:stretch>
            <a:fillRect/>
          </a:stretch>
        </p:blipFill>
        <p:spPr>
          <a:xfrm>
            <a:off x="6363732" y="3273241"/>
            <a:ext cx="350705" cy="619824"/>
          </a:xfrm>
          <a:prstGeom prst="rect">
            <a:avLst/>
          </a:prstGeom>
          <a:ln w="28575">
            <a:solidFill>
              <a:schemeClr val="tx1"/>
            </a:solidFill>
          </a:ln>
        </p:spPr>
      </p:pic>
      <p:pic>
        <p:nvPicPr>
          <p:cNvPr id="264" name="Picture 263">
            <a:extLst>
              <a:ext uri="{FF2B5EF4-FFF2-40B4-BE49-F238E27FC236}">
                <a16:creationId xmlns:a16="http://schemas.microsoft.com/office/drawing/2014/main" id="{343E294C-4A2B-EC8D-9B62-CACCCAA52CD3}"/>
              </a:ext>
            </a:extLst>
          </p:cNvPr>
          <p:cNvPicPr>
            <a:picLocks noChangeAspect="1"/>
          </p:cNvPicPr>
          <p:nvPr/>
        </p:nvPicPr>
        <p:blipFill>
          <a:blip r:embed="rId7"/>
          <a:stretch>
            <a:fillRect/>
          </a:stretch>
        </p:blipFill>
        <p:spPr>
          <a:xfrm flipH="1">
            <a:off x="6869693" y="3429437"/>
            <a:ext cx="428733" cy="285321"/>
          </a:xfrm>
          <a:prstGeom prst="rect">
            <a:avLst/>
          </a:prstGeom>
          <a:ln w="19050">
            <a:solidFill>
              <a:schemeClr val="bg2">
                <a:lumMod val="50000"/>
              </a:schemeClr>
            </a:solidFill>
          </a:ln>
          <a:effectLst>
            <a:outerShdw blurRad="50800" dist="38100" dir="2700000" algn="tl" rotWithShape="0">
              <a:prstClr val="black">
                <a:alpha val="40000"/>
              </a:prstClr>
            </a:outerShdw>
          </a:effectLst>
        </p:spPr>
      </p:pic>
      <p:cxnSp>
        <p:nvCxnSpPr>
          <p:cNvPr id="265" name="Straight Arrow Connector 264">
            <a:extLst>
              <a:ext uri="{FF2B5EF4-FFF2-40B4-BE49-F238E27FC236}">
                <a16:creationId xmlns:a16="http://schemas.microsoft.com/office/drawing/2014/main" id="{6F2B87AA-0C19-2AB1-9981-0E1D9708F470}"/>
              </a:ext>
            </a:extLst>
          </p:cNvPr>
          <p:cNvCxnSpPr>
            <a:cxnSpLocks/>
            <a:stCxn id="162" idx="2"/>
            <a:endCxn id="197" idx="4"/>
          </p:cNvCxnSpPr>
          <p:nvPr/>
        </p:nvCxnSpPr>
        <p:spPr>
          <a:xfrm flipH="1" flipV="1">
            <a:off x="7180621" y="2634229"/>
            <a:ext cx="1788341" cy="48686"/>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cxnSp>
        <p:nvCxnSpPr>
          <p:cNvPr id="268" name="Straight Arrow Connector 267">
            <a:extLst>
              <a:ext uri="{FF2B5EF4-FFF2-40B4-BE49-F238E27FC236}">
                <a16:creationId xmlns:a16="http://schemas.microsoft.com/office/drawing/2014/main" id="{E1E323F5-3A85-19E2-F6E5-DF2DEA564B85}"/>
              </a:ext>
            </a:extLst>
          </p:cNvPr>
          <p:cNvCxnSpPr>
            <a:cxnSpLocks/>
          </p:cNvCxnSpPr>
          <p:nvPr/>
        </p:nvCxnSpPr>
        <p:spPr>
          <a:xfrm flipH="1" flipV="1">
            <a:off x="2587474" y="2696594"/>
            <a:ext cx="1233559" cy="18660"/>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cxnSp>
        <p:nvCxnSpPr>
          <p:cNvPr id="275" name="Elbow Connector 274">
            <a:extLst>
              <a:ext uri="{FF2B5EF4-FFF2-40B4-BE49-F238E27FC236}">
                <a16:creationId xmlns:a16="http://schemas.microsoft.com/office/drawing/2014/main" id="{ABE3D571-171A-FACA-3BE7-F8FA7B53EDFF}"/>
              </a:ext>
            </a:extLst>
          </p:cNvPr>
          <p:cNvCxnSpPr>
            <a:cxnSpLocks/>
            <a:stCxn id="197" idx="3"/>
            <a:endCxn id="274" idx="3"/>
          </p:cNvCxnSpPr>
          <p:nvPr/>
        </p:nvCxnSpPr>
        <p:spPr bwMode="auto">
          <a:xfrm rot="5400000">
            <a:off x="5164399" y="2849494"/>
            <a:ext cx="379449" cy="293408"/>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grpSp>
        <p:nvGrpSpPr>
          <p:cNvPr id="285" name="Group 284">
            <a:extLst>
              <a:ext uri="{FF2B5EF4-FFF2-40B4-BE49-F238E27FC236}">
                <a16:creationId xmlns:a16="http://schemas.microsoft.com/office/drawing/2014/main" id="{679998E1-C07A-591E-C8C4-70BE44353801}"/>
              </a:ext>
            </a:extLst>
          </p:cNvPr>
          <p:cNvGrpSpPr/>
          <p:nvPr/>
        </p:nvGrpSpPr>
        <p:grpSpPr>
          <a:xfrm>
            <a:off x="3801715" y="4130854"/>
            <a:ext cx="1845707" cy="796302"/>
            <a:chOff x="2487518" y="5249985"/>
            <a:chExt cx="1845707" cy="796302"/>
          </a:xfrm>
        </p:grpSpPr>
        <p:sp>
          <p:nvSpPr>
            <p:cNvPr id="286" name="Left-Right Arrow 285">
              <a:extLst>
                <a:ext uri="{FF2B5EF4-FFF2-40B4-BE49-F238E27FC236}">
                  <a16:creationId xmlns:a16="http://schemas.microsoft.com/office/drawing/2014/main" id="{81C601B4-371E-FEDA-0541-8A9F9C7AFA1F}"/>
                </a:ext>
              </a:extLst>
            </p:cNvPr>
            <p:cNvSpPr/>
            <p:nvPr/>
          </p:nvSpPr>
          <p:spPr>
            <a:xfrm rot="5400000" flipV="1">
              <a:off x="3062812" y="5906582"/>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87" name="Group 286">
              <a:extLst>
                <a:ext uri="{FF2B5EF4-FFF2-40B4-BE49-F238E27FC236}">
                  <a16:creationId xmlns:a16="http://schemas.microsoft.com/office/drawing/2014/main" id="{FD764AC1-39E0-8B80-6F60-A98B0E53A1BD}"/>
                </a:ext>
              </a:extLst>
            </p:cNvPr>
            <p:cNvGrpSpPr/>
            <p:nvPr/>
          </p:nvGrpSpPr>
          <p:grpSpPr>
            <a:xfrm>
              <a:off x="3706393" y="5426064"/>
              <a:ext cx="626832" cy="307176"/>
              <a:chOff x="2568709" y="4570031"/>
              <a:chExt cx="515495" cy="307176"/>
            </a:xfrm>
          </p:grpSpPr>
          <p:sp>
            <p:nvSpPr>
              <p:cNvPr id="296" name="Rectangle 295">
                <a:extLst>
                  <a:ext uri="{FF2B5EF4-FFF2-40B4-BE49-F238E27FC236}">
                    <a16:creationId xmlns:a16="http://schemas.microsoft.com/office/drawing/2014/main" id="{C2C8A9CA-6DC3-BE7C-3D94-B69484E68E2A}"/>
                  </a:ext>
                </a:extLst>
              </p:cNvPr>
              <p:cNvSpPr/>
              <p:nvPr/>
            </p:nvSpPr>
            <p:spPr>
              <a:xfrm>
                <a:off x="2568709" y="4570031"/>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 name="Rectangle 296">
                <a:extLst>
                  <a:ext uri="{FF2B5EF4-FFF2-40B4-BE49-F238E27FC236}">
                    <a16:creationId xmlns:a16="http://schemas.microsoft.com/office/drawing/2014/main" id="{00654E2A-3396-ED80-7C19-BD5748BD2DEA}"/>
                  </a:ext>
                </a:extLst>
              </p:cNvPr>
              <p:cNvSpPr/>
              <p:nvPr/>
            </p:nvSpPr>
            <p:spPr>
              <a:xfrm>
                <a:off x="2571699" y="4737920"/>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88" name="Rectangle 287">
              <a:extLst>
                <a:ext uri="{FF2B5EF4-FFF2-40B4-BE49-F238E27FC236}">
                  <a16:creationId xmlns:a16="http://schemas.microsoft.com/office/drawing/2014/main" id="{C2F24490-82D9-E6C8-E1B0-6B4DA340FD65}"/>
                </a:ext>
              </a:extLst>
            </p:cNvPr>
            <p:cNvSpPr/>
            <p:nvPr/>
          </p:nvSpPr>
          <p:spPr>
            <a:xfrm>
              <a:off x="3700956" y="5249985"/>
              <a:ext cx="623197" cy="13928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C2IMERA</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89" name="Group 288">
              <a:extLst>
                <a:ext uri="{FF2B5EF4-FFF2-40B4-BE49-F238E27FC236}">
                  <a16:creationId xmlns:a16="http://schemas.microsoft.com/office/drawing/2014/main" id="{05741407-7C1C-D088-16C1-87D12E2181D4}"/>
                </a:ext>
              </a:extLst>
            </p:cNvPr>
            <p:cNvGrpSpPr/>
            <p:nvPr/>
          </p:nvGrpSpPr>
          <p:grpSpPr>
            <a:xfrm>
              <a:off x="2487518" y="5269430"/>
              <a:ext cx="1364561" cy="666001"/>
              <a:chOff x="2473853" y="5397618"/>
              <a:chExt cx="1364561" cy="666001"/>
            </a:xfrm>
          </p:grpSpPr>
          <p:grpSp>
            <p:nvGrpSpPr>
              <p:cNvPr id="290" name="Group 289">
                <a:extLst>
                  <a:ext uri="{FF2B5EF4-FFF2-40B4-BE49-F238E27FC236}">
                    <a16:creationId xmlns:a16="http://schemas.microsoft.com/office/drawing/2014/main" id="{AA536047-BD38-08F6-D029-FC0A951E7E8E}"/>
                  </a:ext>
                </a:extLst>
              </p:cNvPr>
              <p:cNvGrpSpPr/>
              <p:nvPr/>
            </p:nvGrpSpPr>
            <p:grpSpPr>
              <a:xfrm>
                <a:off x="2473853" y="5397618"/>
                <a:ext cx="1364561" cy="589659"/>
                <a:chOff x="2473853" y="5397618"/>
                <a:chExt cx="1364561" cy="589659"/>
              </a:xfrm>
            </p:grpSpPr>
            <p:sp>
              <p:nvSpPr>
                <p:cNvPr id="292" name="Rectangle 291">
                  <a:extLst>
                    <a:ext uri="{FF2B5EF4-FFF2-40B4-BE49-F238E27FC236}">
                      <a16:creationId xmlns:a16="http://schemas.microsoft.com/office/drawing/2014/main" id="{1079B4CD-180E-39C2-5A84-C21CFF9FC9D6}"/>
                    </a:ext>
                  </a:extLst>
                </p:cNvPr>
                <p:cNvSpPr/>
                <p:nvPr/>
              </p:nvSpPr>
              <p:spPr bwMode="auto">
                <a:xfrm>
                  <a:off x="2616042" y="5444062"/>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293" name="Rounded Rectangle 82">
                  <a:extLst>
                    <a:ext uri="{FF2B5EF4-FFF2-40B4-BE49-F238E27FC236}">
                      <a16:creationId xmlns:a16="http://schemas.microsoft.com/office/drawing/2014/main" id="{3FCFD57E-3564-925B-E0AC-214978959972}"/>
                    </a:ext>
                  </a:extLst>
                </p:cNvPr>
                <p:cNvSpPr/>
                <p:nvPr/>
              </p:nvSpPr>
              <p:spPr bwMode="auto">
                <a:xfrm>
                  <a:off x="2634459" y="5485772"/>
                  <a:ext cx="1000740" cy="310555"/>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294" name="TextBox 293">
                  <a:extLst>
                    <a:ext uri="{FF2B5EF4-FFF2-40B4-BE49-F238E27FC236}">
                      <a16:creationId xmlns:a16="http://schemas.microsoft.com/office/drawing/2014/main" id="{FE9602B8-932C-9FC1-812E-0A85C9FFA8C4}"/>
                    </a:ext>
                  </a:extLst>
                </p:cNvPr>
                <p:cNvSpPr txBox="1"/>
                <p:nvPr/>
              </p:nvSpPr>
              <p:spPr>
                <a:xfrm>
                  <a:off x="2735967" y="5756445"/>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      Squadrons</a:t>
                  </a:r>
                </a:p>
              </p:txBody>
            </p:sp>
            <p:sp>
              <p:nvSpPr>
                <p:cNvPr id="295" name="TextBox 294">
                  <a:extLst>
                    <a:ext uri="{FF2B5EF4-FFF2-40B4-BE49-F238E27FC236}">
                      <a16:creationId xmlns:a16="http://schemas.microsoft.com/office/drawing/2014/main" id="{756980DE-8501-82FA-0A0B-E1A499AB3E40}"/>
                    </a:ext>
                  </a:extLst>
                </p:cNvPr>
                <p:cNvSpPr txBox="1"/>
                <p:nvPr/>
              </p:nvSpPr>
              <p:spPr>
                <a:xfrm>
                  <a:off x="2473853" y="5397618"/>
                  <a:ext cx="1364561"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Fighter WOC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 Sq MPC</a:t>
                  </a:r>
                </a:p>
              </p:txBody>
            </p:sp>
          </p:grpSp>
          <p:pic>
            <p:nvPicPr>
              <p:cNvPr id="291" name="Picture 290">
                <a:extLst>
                  <a:ext uri="{FF2B5EF4-FFF2-40B4-BE49-F238E27FC236}">
                    <a16:creationId xmlns:a16="http://schemas.microsoft.com/office/drawing/2014/main" id="{5A5C6D4F-D869-9EFD-7A04-CA8BEF9AF9C3}"/>
                  </a:ext>
                </a:extLst>
              </p:cNvPr>
              <p:cNvPicPr>
                <a:picLocks noChangeAspect="1"/>
              </p:cNvPicPr>
              <p:nvPr/>
            </p:nvPicPr>
            <p:blipFill>
              <a:blip r:embed="rId3">
                <a:lum bright="70000" contrast="-70000"/>
              </a:blip>
              <a:stretch>
                <a:fillRect/>
              </a:stretch>
            </p:blipFill>
            <p:spPr>
              <a:xfrm>
                <a:off x="3552686" y="5834149"/>
                <a:ext cx="229470" cy="229470"/>
              </a:xfrm>
              <a:prstGeom prst="rect">
                <a:avLst/>
              </a:prstGeom>
              <a:solidFill>
                <a:schemeClr val="accent2">
                  <a:lumMod val="40000"/>
                  <a:lumOff val="60000"/>
                </a:schemeClr>
              </a:solidFill>
            </p:spPr>
          </p:pic>
        </p:grpSp>
      </p:grpSp>
      <p:grpSp>
        <p:nvGrpSpPr>
          <p:cNvPr id="298" name="Group 297">
            <a:extLst>
              <a:ext uri="{FF2B5EF4-FFF2-40B4-BE49-F238E27FC236}">
                <a16:creationId xmlns:a16="http://schemas.microsoft.com/office/drawing/2014/main" id="{F1AAB133-F8F4-601C-13EC-442F6010AEE2}"/>
              </a:ext>
            </a:extLst>
          </p:cNvPr>
          <p:cNvGrpSpPr/>
          <p:nvPr/>
        </p:nvGrpSpPr>
        <p:grpSpPr>
          <a:xfrm>
            <a:off x="2057872" y="4125795"/>
            <a:ext cx="1888591" cy="803212"/>
            <a:chOff x="2444634" y="5249985"/>
            <a:chExt cx="1888591" cy="803212"/>
          </a:xfrm>
        </p:grpSpPr>
        <p:sp>
          <p:nvSpPr>
            <p:cNvPr id="299" name="Left-Right Arrow 298">
              <a:extLst>
                <a:ext uri="{FF2B5EF4-FFF2-40B4-BE49-F238E27FC236}">
                  <a16:creationId xmlns:a16="http://schemas.microsoft.com/office/drawing/2014/main" id="{0ACF9E26-461E-B606-D3EC-71FB03DC86D7}"/>
                </a:ext>
              </a:extLst>
            </p:cNvPr>
            <p:cNvSpPr/>
            <p:nvPr/>
          </p:nvSpPr>
          <p:spPr>
            <a:xfrm rot="5400000" flipV="1">
              <a:off x="3149031" y="5913492"/>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0" name="Group 299">
              <a:extLst>
                <a:ext uri="{FF2B5EF4-FFF2-40B4-BE49-F238E27FC236}">
                  <a16:creationId xmlns:a16="http://schemas.microsoft.com/office/drawing/2014/main" id="{CC9B1AE0-8166-6CF1-F1D7-83219ED12317}"/>
                </a:ext>
              </a:extLst>
            </p:cNvPr>
            <p:cNvGrpSpPr/>
            <p:nvPr/>
          </p:nvGrpSpPr>
          <p:grpSpPr>
            <a:xfrm>
              <a:off x="3706393" y="5426064"/>
              <a:ext cx="626832" cy="307176"/>
              <a:chOff x="2568709" y="4570031"/>
              <a:chExt cx="515495" cy="307176"/>
            </a:xfrm>
          </p:grpSpPr>
          <p:sp>
            <p:nvSpPr>
              <p:cNvPr id="309" name="Rectangle 308">
                <a:extLst>
                  <a:ext uri="{FF2B5EF4-FFF2-40B4-BE49-F238E27FC236}">
                    <a16:creationId xmlns:a16="http://schemas.microsoft.com/office/drawing/2014/main" id="{4F711961-3A41-1F6A-5712-145B71022C1C}"/>
                  </a:ext>
                </a:extLst>
              </p:cNvPr>
              <p:cNvSpPr/>
              <p:nvPr/>
            </p:nvSpPr>
            <p:spPr>
              <a:xfrm>
                <a:off x="2568709" y="4570031"/>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0" name="Rectangle 309">
                <a:extLst>
                  <a:ext uri="{FF2B5EF4-FFF2-40B4-BE49-F238E27FC236}">
                    <a16:creationId xmlns:a16="http://schemas.microsoft.com/office/drawing/2014/main" id="{D211E54C-3966-FA69-4B32-01F665BA0A98}"/>
                  </a:ext>
                </a:extLst>
              </p:cNvPr>
              <p:cNvSpPr/>
              <p:nvPr/>
            </p:nvSpPr>
            <p:spPr>
              <a:xfrm>
                <a:off x="2571699" y="4737920"/>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01" name="Rectangle 300">
              <a:extLst>
                <a:ext uri="{FF2B5EF4-FFF2-40B4-BE49-F238E27FC236}">
                  <a16:creationId xmlns:a16="http://schemas.microsoft.com/office/drawing/2014/main" id="{785B20E5-71FF-EDC8-02B4-337738726F5E}"/>
                </a:ext>
              </a:extLst>
            </p:cNvPr>
            <p:cNvSpPr/>
            <p:nvPr/>
          </p:nvSpPr>
          <p:spPr>
            <a:xfrm>
              <a:off x="3700956" y="5249985"/>
              <a:ext cx="623197" cy="13928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C2IMERA</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02" name="Group 301">
              <a:extLst>
                <a:ext uri="{FF2B5EF4-FFF2-40B4-BE49-F238E27FC236}">
                  <a16:creationId xmlns:a16="http://schemas.microsoft.com/office/drawing/2014/main" id="{DB81FCB9-76E6-9234-B4FB-D37D7FC7F844}"/>
                </a:ext>
              </a:extLst>
            </p:cNvPr>
            <p:cNvGrpSpPr/>
            <p:nvPr/>
          </p:nvGrpSpPr>
          <p:grpSpPr>
            <a:xfrm>
              <a:off x="2444634" y="5315874"/>
              <a:ext cx="1364561" cy="619557"/>
              <a:chOff x="2430969" y="5444062"/>
              <a:chExt cx="1364561" cy="619557"/>
            </a:xfrm>
          </p:grpSpPr>
          <p:grpSp>
            <p:nvGrpSpPr>
              <p:cNvPr id="303" name="Group 302">
                <a:extLst>
                  <a:ext uri="{FF2B5EF4-FFF2-40B4-BE49-F238E27FC236}">
                    <a16:creationId xmlns:a16="http://schemas.microsoft.com/office/drawing/2014/main" id="{E328AEC7-251D-44F7-13AD-8B78B81748FF}"/>
                  </a:ext>
                </a:extLst>
              </p:cNvPr>
              <p:cNvGrpSpPr/>
              <p:nvPr/>
            </p:nvGrpSpPr>
            <p:grpSpPr>
              <a:xfrm>
                <a:off x="2430969" y="5444062"/>
                <a:ext cx="1364561" cy="506004"/>
                <a:chOff x="2430969" y="5444062"/>
                <a:chExt cx="1364561" cy="506004"/>
              </a:xfrm>
            </p:grpSpPr>
            <p:sp>
              <p:nvSpPr>
                <p:cNvPr id="305" name="Rectangle 304">
                  <a:extLst>
                    <a:ext uri="{FF2B5EF4-FFF2-40B4-BE49-F238E27FC236}">
                      <a16:creationId xmlns:a16="http://schemas.microsoft.com/office/drawing/2014/main" id="{F9926B9C-A1CD-B5BF-9570-EBAE3EF0F28F}"/>
                    </a:ext>
                  </a:extLst>
                </p:cNvPr>
                <p:cNvSpPr/>
                <p:nvPr/>
              </p:nvSpPr>
              <p:spPr bwMode="auto">
                <a:xfrm>
                  <a:off x="2616042" y="5444062"/>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306" name="Rounded Rectangle 82">
                  <a:extLst>
                    <a:ext uri="{FF2B5EF4-FFF2-40B4-BE49-F238E27FC236}">
                      <a16:creationId xmlns:a16="http://schemas.microsoft.com/office/drawing/2014/main" id="{F6C33EB4-2960-E5B8-ED2B-15D27D6D5177}"/>
                    </a:ext>
                  </a:extLst>
                </p:cNvPr>
                <p:cNvSpPr/>
                <p:nvPr/>
              </p:nvSpPr>
              <p:spPr bwMode="auto">
                <a:xfrm>
                  <a:off x="2634459" y="5485773"/>
                  <a:ext cx="1000740" cy="212898"/>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307" name="TextBox 306">
                  <a:extLst>
                    <a:ext uri="{FF2B5EF4-FFF2-40B4-BE49-F238E27FC236}">
                      <a16:creationId xmlns:a16="http://schemas.microsoft.com/office/drawing/2014/main" id="{91F3CA29-BA97-84CE-0614-48CC0F7D6435}"/>
                    </a:ext>
                  </a:extLst>
                </p:cNvPr>
                <p:cNvSpPr txBox="1"/>
                <p:nvPr/>
              </p:nvSpPr>
              <p:spPr>
                <a:xfrm>
                  <a:off x="2645045" y="5677450"/>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      Squadrons</a:t>
                  </a:r>
                </a:p>
              </p:txBody>
            </p:sp>
            <p:sp>
              <p:nvSpPr>
                <p:cNvPr id="308" name="TextBox 307">
                  <a:extLst>
                    <a:ext uri="{FF2B5EF4-FFF2-40B4-BE49-F238E27FC236}">
                      <a16:creationId xmlns:a16="http://schemas.microsoft.com/office/drawing/2014/main" id="{D47A4826-4703-77DE-ADB4-8CC92C7FA1C9}"/>
                    </a:ext>
                  </a:extLst>
                </p:cNvPr>
                <p:cNvSpPr txBox="1"/>
                <p:nvPr/>
              </p:nvSpPr>
              <p:spPr>
                <a:xfrm>
                  <a:off x="2430969" y="5451605"/>
                  <a:ext cx="136456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Bomber WOC</a:t>
                  </a:r>
                </a:p>
              </p:txBody>
            </p:sp>
          </p:grpSp>
          <p:pic>
            <p:nvPicPr>
              <p:cNvPr id="304" name="Picture 303">
                <a:extLst>
                  <a:ext uri="{FF2B5EF4-FFF2-40B4-BE49-F238E27FC236}">
                    <a16:creationId xmlns:a16="http://schemas.microsoft.com/office/drawing/2014/main" id="{480C8215-6560-1346-09FF-FF4A164FDCD2}"/>
                  </a:ext>
                </a:extLst>
              </p:cNvPr>
              <p:cNvPicPr>
                <a:picLocks noChangeAspect="1"/>
              </p:cNvPicPr>
              <p:nvPr/>
            </p:nvPicPr>
            <p:blipFill>
              <a:blip r:embed="rId3">
                <a:lum bright="70000" contrast="-70000"/>
              </a:blip>
              <a:stretch>
                <a:fillRect/>
              </a:stretch>
            </p:blipFill>
            <p:spPr>
              <a:xfrm>
                <a:off x="3552686" y="5834149"/>
                <a:ext cx="229470" cy="229470"/>
              </a:xfrm>
              <a:prstGeom prst="rect">
                <a:avLst/>
              </a:prstGeom>
              <a:solidFill>
                <a:schemeClr val="accent2">
                  <a:lumMod val="40000"/>
                  <a:lumOff val="60000"/>
                </a:schemeClr>
              </a:solidFill>
            </p:spPr>
          </p:pic>
        </p:grpSp>
      </p:grpSp>
      <p:grpSp>
        <p:nvGrpSpPr>
          <p:cNvPr id="311" name="Group 310">
            <a:extLst>
              <a:ext uri="{FF2B5EF4-FFF2-40B4-BE49-F238E27FC236}">
                <a16:creationId xmlns:a16="http://schemas.microsoft.com/office/drawing/2014/main" id="{327BE6A9-300C-D049-2972-9F1D41CB0DC3}"/>
              </a:ext>
            </a:extLst>
          </p:cNvPr>
          <p:cNvGrpSpPr/>
          <p:nvPr/>
        </p:nvGrpSpPr>
        <p:grpSpPr>
          <a:xfrm>
            <a:off x="298885" y="4079828"/>
            <a:ext cx="1876297" cy="851924"/>
            <a:chOff x="2456928" y="5249985"/>
            <a:chExt cx="1876297" cy="774478"/>
          </a:xfrm>
        </p:grpSpPr>
        <p:sp>
          <p:nvSpPr>
            <p:cNvPr id="312" name="Left-Right Arrow 311">
              <a:extLst>
                <a:ext uri="{FF2B5EF4-FFF2-40B4-BE49-F238E27FC236}">
                  <a16:creationId xmlns:a16="http://schemas.microsoft.com/office/drawing/2014/main" id="{C0EB3FF3-D706-8E67-3697-047B5A33D077}"/>
                </a:ext>
              </a:extLst>
            </p:cNvPr>
            <p:cNvSpPr/>
            <p:nvPr/>
          </p:nvSpPr>
          <p:spPr>
            <a:xfrm rot="5400000" flipV="1">
              <a:off x="3149031" y="5884758"/>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13" name="Group 312">
              <a:extLst>
                <a:ext uri="{FF2B5EF4-FFF2-40B4-BE49-F238E27FC236}">
                  <a16:creationId xmlns:a16="http://schemas.microsoft.com/office/drawing/2014/main" id="{9C4A2BEA-D4B7-8308-8FB8-2BB28582B57D}"/>
                </a:ext>
              </a:extLst>
            </p:cNvPr>
            <p:cNvGrpSpPr/>
            <p:nvPr/>
          </p:nvGrpSpPr>
          <p:grpSpPr>
            <a:xfrm>
              <a:off x="3706393" y="5426064"/>
              <a:ext cx="626832" cy="307176"/>
              <a:chOff x="2568709" y="4570031"/>
              <a:chExt cx="515495" cy="307176"/>
            </a:xfrm>
          </p:grpSpPr>
          <p:sp>
            <p:nvSpPr>
              <p:cNvPr id="322" name="Rectangle 321">
                <a:extLst>
                  <a:ext uri="{FF2B5EF4-FFF2-40B4-BE49-F238E27FC236}">
                    <a16:creationId xmlns:a16="http://schemas.microsoft.com/office/drawing/2014/main" id="{F469FECE-A695-9022-6C11-4B95C3B2C8BE}"/>
                  </a:ext>
                </a:extLst>
              </p:cNvPr>
              <p:cNvSpPr/>
              <p:nvPr/>
            </p:nvSpPr>
            <p:spPr>
              <a:xfrm>
                <a:off x="2568709" y="4570031"/>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3" name="Rectangle 322">
                <a:extLst>
                  <a:ext uri="{FF2B5EF4-FFF2-40B4-BE49-F238E27FC236}">
                    <a16:creationId xmlns:a16="http://schemas.microsoft.com/office/drawing/2014/main" id="{8645D142-957C-E71A-69E3-DE57A71B9A5C}"/>
                  </a:ext>
                </a:extLst>
              </p:cNvPr>
              <p:cNvSpPr/>
              <p:nvPr/>
            </p:nvSpPr>
            <p:spPr>
              <a:xfrm>
                <a:off x="2571699" y="4737920"/>
                <a:ext cx="512505"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14" name="Rectangle 313">
              <a:extLst>
                <a:ext uri="{FF2B5EF4-FFF2-40B4-BE49-F238E27FC236}">
                  <a16:creationId xmlns:a16="http://schemas.microsoft.com/office/drawing/2014/main" id="{92CE9820-D5A1-9946-2333-F6900E7810F4}"/>
                </a:ext>
              </a:extLst>
            </p:cNvPr>
            <p:cNvSpPr/>
            <p:nvPr/>
          </p:nvSpPr>
          <p:spPr>
            <a:xfrm>
              <a:off x="3700956" y="5249985"/>
              <a:ext cx="623197" cy="13928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C2IMERA</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5" name="Group 314">
              <a:extLst>
                <a:ext uri="{FF2B5EF4-FFF2-40B4-BE49-F238E27FC236}">
                  <a16:creationId xmlns:a16="http://schemas.microsoft.com/office/drawing/2014/main" id="{4810F4FC-6375-A705-ECF3-F1A19ACF5054}"/>
                </a:ext>
              </a:extLst>
            </p:cNvPr>
            <p:cNvGrpSpPr/>
            <p:nvPr/>
          </p:nvGrpSpPr>
          <p:grpSpPr>
            <a:xfrm>
              <a:off x="2456928" y="5315874"/>
              <a:ext cx="1364561" cy="619557"/>
              <a:chOff x="2443263" y="5444062"/>
              <a:chExt cx="1364561" cy="619557"/>
            </a:xfrm>
          </p:grpSpPr>
          <p:grpSp>
            <p:nvGrpSpPr>
              <p:cNvPr id="316" name="Group 315">
                <a:extLst>
                  <a:ext uri="{FF2B5EF4-FFF2-40B4-BE49-F238E27FC236}">
                    <a16:creationId xmlns:a16="http://schemas.microsoft.com/office/drawing/2014/main" id="{E7191155-2A70-1573-5700-A32C6CAC53BA}"/>
                  </a:ext>
                </a:extLst>
              </p:cNvPr>
              <p:cNvGrpSpPr/>
              <p:nvPr/>
            </p:nvGrpSpPr>
            <p:grpSpPr>
              <a:xfrm>
                <a:off x="2443263" y="5444062"/>
                <a:ext cx="1364561" cy="506004"/>
                <a:chOff x="2443263" y="5444062"/>
                <a:chExt cx="1364561" cy="506004"/>
              </a:xfrm>
            </p:grpSpPr>
            <p:sp>
              <p:nvSpPr>
                <p:cNvPr id="318" name="Rectangle 317">
                  <a:extLst>
                    <a:ext uri="{FF2B5EF4-FFF2-40B4-BE49-F238E27FC236}">
                      <a16:creationId xmlns:a16="http://schemas.microsoft.com/office/drawing/2014/main" id="{8CC0412D-755A-0FE5-8596-63F05D76FE47}"/>
                    </a:ext>
                  </a:extLst>
                </p:cNvPr>
                <p:cNvSpPr/>
                <p:nvPr/>
              </p:nvSpPr>
              <p:spPr bwMode="auto">
                <a:xfrm>
                  <a:off x="2616042" y="5444062"/>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319" name="Rounded Rectangle 82">
                  <a:extLst>
                    <a:ext uri="{FF2B5EF4-FFF2-40B4-BE49-F238E27FC236}">
                      <a16:creationId xmlns:a16="http://schemas.microsoft.com/office/drawing/2014/main" id="{529A6BAC-61B6-6723-DC35-08ABF1753B1E}"/>
                    </a:ext>
                  </a:extLst>
                </p:cNvPr>
                <p:cNvSpPr/>
                <p:nvPr/>
              </p:nvSpPr>
              <p:spPr bwMode="auto">
                <a:xfrm>
                  <a:off x="2634459" y="5485773"/>
                  <a:ext cx="1000740" cy="212898"/>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320" name="TextBox 319">
                  <a:extLst>
                    <a:ext uri="{FF2B5EF4-FFF2-40B4-BE49-F238E27FC236}">
                      <a16:creationId xmlns:a16="http://schemas.microsoft.com/office/drawing/2014/main" id="{9110F54F-D067-E92F-49C6-E5963F024DEF}"/>
                    </a:ext>
                  </a:extLst>
                </p:cNvPr>
                <p:cNvSpPr txBox="1"/>
                <p:nvPr/>
              </p:nvSpPr>
              <p:spPr>
                <a:xfrm>
                  <a:off x="2645045" y="5677450"/>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      Squadrons</a:t>
                  </a:r>
                </a:p>
              </p:txBody>
            </p:sp>
            <p:sp>
              <p:nvSpPr>
                <p:cNvPr id="321" name="TextBox 320">
                  <a:extLst>
                    <a:ext uri="{FF2B5EF4-FFF2-40B4-BE49-F238E27FC236}">
                      <a16:creationId xmlns:a16="http://schemas.microsoft.com/office/drawing/2014/main" id="{B4497979-07DF-D375-D89B-DCA420ECCA8C}"/>
                    </a:ext>
                  </a:extLst>
                </p:cNvPr>
                <p:cNvSpPr txBox="1"/>
                <p:nvPr/>
              </p:nvSpPr>
              <p:spPr>
                <a:xfrm>
                  <a:off x="2443263" y="5463489"/>
                  <a:ext cx="1364561" cy="22383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AMC  / Tankers</a:t>
                  </a:r>
                </a:p>
              </p:txBody>
            </p:sp>
          </p:grpSp>
          <p:pic>
            <p:nvPicPr>
              <p:cNvPr id="317" name="Picture 316">
                <a:extLst>
                  <a:ext uri="{FF2B5EF4-FFF2-40B4-BE49-F238E27FC236}">
                    <a16:creationId xmlns:a16="http://schemas.microsoft.com/office/drawing/2014/main" id="{B0C77238-1DFA-1362-27A3-277416DE2603}"/>
                  </a:ext>
                </a:extLst>
              </p:cNvPr>
              <p:cNvPicPr>
                <a:picLocks noChangeAspect="1"/>
              </p:cNvPicPr>
              <p:nvPr/>
            </p:nvPicPr>
            <p:blipFill>
              <a:blip r:embed="rId3">
                <a:lum bright="70000" contrast="-70000"/>
              </a:blip>
              <a:stretch>
                <a:fillRect/>
              </a:stretch>
            </p:blipFill>
            <p:spPr>
              <a:xfrm>
                <a:off x="3552686" y="5834149"/>
                <a:ext cx="229470" cy="229470"/>
              </a:xfrm>
              <a:prstGeom prst="rect">
                <a:avLst/>
              </a:prstGeom>
              <a:solidFill>
                <a:schemeClr val="accent2">
                  <a:lumMod val="40000"/>
                  <a:lumOff val="60000"/>
                </a:schemeClr>
              </a:solidFill>
            </p:spPr>
          </p:pic>
        </p:grpSp>
      </p:grpSp>
      <p:sp>
        <p:nvSpPr>
          <p:cNvPr id="324" name="TextBox 323">
            <a:extLst>
              <a:ext uri="{FF2B5EF4-FFF2-40B4-BE49-F238E27FC236}">
                <a16:creationId xmlns:a16="http://schemas.microsoft.com/office/drawing/2014/main" id="{06F9348C-4805-2FA4-3A9C-6E428C839432}"/>
              </a:ext>
            </a:extLst>
          </p:cNvPr>
          <p:cNvSpPr txBox="1"/>
          <p:nvPr/>
        </p:nvSpPr>
        <p:spPr>
          <a:xfrm>
            <a:off x="2308653" y="4965457"/>
            <a:ext cx="806501" cy="261610"/>
          </a:xfrm>
          <a:prstGeom prst="rect">
            <a:avLst/>
          </a:prstGeom>
          <a:solidFill>
            <a:schemeClr val="bg1"/>
          </a:solidFill>
          <a:ln w="31750">
            <a:solidFill>
              <a:schemeClr val="accent5">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608</a:t>
            </a:r>
            <a:r>
              <a:rPr kumimoji="0" lang="en-US" sz="1100" b="1" i="0" u="none" strike="noStrike" kern="1200" cap="none" spc="0" normalizeH="0" baseline="30000" noProof="0" dirty="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AOC</a:t>
            </a:r>
          </a:p>
        </p:txBody>
      </p:sp>
      <p:sp>
        <p:nvSpPr>
          <p:cNvPr id="325" name="TextBox 324">
            <a:extLst>
              <a:ext uri="{FF2B5EF4-FFF2-40B4-BE49-F238E27FC236}">
                <a16:creationId xmlns:a16="http://schemas.microsoft.com/office/drawing/2014/main" id="{9281BDAA-4603-7E33-293A-AF944A90AC27}"/>
              </a:ext>
            </a:extLst>
          </p:cNvPr>
          <p:cNvSpPr txBox="1"/>
          <p:nvPr/>
        </p:nvSpPr>
        <p:spPr>
          <a:xfrm>
            <a:off x="508088" y="4965457"/>
            <a:ext cx="869050" cy="261610"/>
          </a:xfrm>
          <a:prstGeom prst="rect">
            <a:avLst/>
          </a:prstGeom>
          <a:solidFill>
            <a:schemeClr val="bg1"/>
          </a:solidFill>
          <a:ln w="31750">
            <a:solidFill>
              <a:schemeClr val="accent5">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618</a:t>
            </a:r>
            <a:r>
              <a:rPr kumimoji="0" lang="en-US" sz="1100" b="1" i="0" u="none" strike="noStrike" kern="1200" cap="none" spc="0" normalizeH="0" baseline="30000" noProof="0" dirty="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AOC</a:t>
            </a:r>
          </a:p>
        </p:txBody>
      </p:sp>
      <p:sp>
        <p:nvSpPr>
          <p:cNvPr id="326" name="TextBox 325">
            <a:extLst>
              <a:ext uri="{FF2B5EF4-FFF2-40B4-BE49-F238E27FC236}">
                <a16:creationId xmlns:a16="http://schemas.microsoft.com/office/drawing/2014/main" id="{7041D6C9-52B1-9F86-EA9A-19AB033B181B}"/>
              </a:ext>
            </a:extLst>
          </p:cNvPr>
          <p:cNvSpPr txBox="1"/>
          <p:nvPr/>
        </p:nvSpPr>
        <p:spPr>
          <a:xfrm>
            <a:off x="4096447" y="4947316"/>
            <a:ext cx="806501" cy="261610"/>
          </a:xfrm>
          <a:prstGeom prst="rect">
            <a:avLst/>
          </a:prstGeom>
          <a:solidFill>
            <a:schemeClr val="bg1"/>
          </a:solidFill>
          <a:ln w="31750">
            <a:solidFill>
              <a:schemeClr val="accent5">
                <a:lumMod val="75000"/>
              </a:schemeClr>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AEW X</a:t>
            </a:r>
          </a:p>
        </p:txBody>
      </p:sp>
      <p:sp>
        <p:nvSpPr>
          <p:cNvPr id="327" name="Left Brace 326">
            <a:extLst>
              <a:ext uri="{FF2B5EF4-FFF2-40B4-BE49-F238E27FC236}">
                <a16:creationId xmlns:a16="http://schemas.microsoft.com/office/drawing/2014/main" id="{8E4A6618-B356-3F80-551D-F8F7CB379724}"/>
              </a:ext>
            </a:extLst>
          </p:cNvPr>
          <p:cNvSpPr/>
          <p:nvPr/>
        </p:nvSpPr>
        <p:spPr>
          <a:xfrm rot="5400000">
            <a:off x="2639551" y="1310046"/>
            <a:ext cx="908903" cy="5453032"/>
          </a:xfrm>
          <a:prstGeom prst="leftBrace">
            <a:avLst>
              <a:gd name="adj1" fmla="val 8333"/>
              <a:gd name="adj2" fmla="val 57029"/>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8" name="Elbow Connector 327">
            <a:extLst>
              <a:ext uri="{FF2B5EF4-FFF2-40B4-BE49-F238E27FC236}">
                <a16:creationId xmlns:a16="http://schemas.microsoft.com/office/drawing/2014/main" id="{BB861A4D-E0DC-2B35-3986-C50318FED25C}"/>
              </a:ext>
            </a:extLst>
          </p:cNvPr>
          <p:cNvCxnSpPr>
            <a:cxnSpLocks/>
          </p:cNvCxnSpPr>
          <p:nvPr/>
        </p:nvCxnSpPr>
        <p:spPr bwMode="auto">
          <a:xfrm rot="5400000">
            <a:off x="2692889" y="2570775"/>
            <a:ext cx="1110181" cy="1074540"/>
          </a:xfrm>
          <a:prstGeom prst="bentConnector5">
            <a:avLst>
              <a:gd name="adj1" fmla="val -261"/>
              <a:gd name="adj2" fmla="val 100424"/>
              <a:gd name="adj3" fmla="val 79409"/>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337" name="TextBox 336">
            <a:extLst>
              <a:ext uri="{FF2B5EF4-FFF2-40B4-BE49-F238E27FC236}">
                <a16:creationId xmlns:a16="http://schemas.microsoft.com/office/drawing/2014/main" id="{7398D19C-319E-D5D4-433D-5EAE81F51678}"/>
              </a:ext>
            </a:extLst>
          </p:cNvPr>
          <p:cNvSpPr txBox="1"/>
          <p:nvPr/>
        </p:nvSpPr>
        <p:spPr>
          <a:xfrm>
            <a:off x="7672772" y="2718118"/>
            <a:ext cx="1529005" cy="7848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a:t>
            </a: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Each C2 Echelon and C2 “Node” Should be able to update Aircraft, Formation, Airbase Status For Real-Time Updates </a:t>
            </a:r>
            <a:endParaRPr kumimoji="0" lang="en-US" sz="20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339" name="Oval 338">
            <a:extLst>
              <a:ext uri="{FF2B5EF4-FFF2-40B4-BE49-F238E27FC236}">
                <a16:creationId xmlns:a16="http://schemas.microsoft.com/office/drawing/2014/main" id="{A2248A1C-E42B-E31C-0703-42655E7A0EC0}"/>
              </a:ext>
            </a:extLst>
          </p:cNvPr>
          <p:cNvSpPr/>
          <p:nvPr/>
        </p:nvSpPr>
        <p:spPr>
          <a:xfrm>
            <a:off x="6587123" y="3213502"/>
            <a:ext cx="206709" cy="157080"/>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571108F8-BE76-05E7-AB8B-87DA8A7932EF}"/>
              </a:ext>
            </a:extLst>
          </p:cNvPr>
          <p:cNvSpPr/>
          <p:nvPr/>
        </p:nvSpPr>
        <p:spPr>
          <a:xfrm>
            <a:off x="4318147" y="3204001"/>
            <a:ext cx="206709" cy="157080"/>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TextBox 340">
            <a:extLst>
              <a:ext uri="{FF2B5EF4-FFF2-40B4-BE49-F238E27FC236}">
                <a16:creationId xmlns:a16="http://schemas.microsoft.com/office/drawing/2014/main" id="{0FC7A4DB-DC70-75C3-1E44-DA5908CD006E}"/>
              </a:ext>
            </a:extLst>
          </p:cNvPr>
          <p:cNvSpPr txBox="1"/>
          <p:nvPr/>
        </p:nvSpPr>
        <p:spPr>
          <a:xfrm>
            <a:off x="2914912" y="2548944"/>
            <a:ext cx="8065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ATO/ACO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dirty="0">
                <a:solidFill>
                  <a:srgbClr val="5B9BD5">
                    <a:lumMod val="75000"/>
                  </a:srgbClr>
                </a:solidFill>
                <a:latin typeface="Calibri" panose="020F0502020204030204"/>
              </a:rPr>
              <a:t>Msn Updates</a:t>
            </a: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cxnSp>
        <p:nvCxnSpPr>
          <p:cNvPr id="342" name="Straight Arrow Connector 341">
            <a:extLst>
              <a:ext uri="{FF2B5EF4-FFF2-40B4-BE49-F238E27FC236}">
                <a16:creationId xmlns:a16="http://schemas.microsoft.com/office/drawing/2014/main" id="{589AC2ED-B829-6F7D-F194-4136BD97473B}"/>
              </a:ext>
            </a:extLst>
          </p:cNvPr>
          <p:cNvCxnSpPr>
            <a:cxnSpLocks/>
            <a:stCxn id="162" idx="4"/>
            <a:endCxn id="149" idx="2"/>
          </p:cNvCxnSpPr>
          <p:nvPr/>
        </p:nvCxnSpPr>
        <p:spPr>
          <a:xfrm>
            <a:off x="9043356" y="2775434"/>
            <a:ext cx="919183" cy="1503777"/>
          </a:xfrm>
          <a:prstGeom prst="straightConnector1">
            <a:avLst/>
          </a:prstGeom>
          <a:ln w="12700">
            <a:headEnd type="triangle"/>
            <a:tailEnd type="triangle"/>
          </a:ln>
        </p:spPr>
        <p:style>
          <a:lnRef idx="3">
            <a:schemeClr val="dk1"/>
          </a:lnRef>
          <a:fillRef idx="0">
            <a:schemeClr val="dk1"/>
          </a:fillRef>
          <a:effectRef idx="2">
            <a:schemeClr val="dk1"/>
          </a:effectRef>
          <a:fontRef idx="minor">
            <a:schemeClr val="tx1"/>
          </a:fontRef>
        </p:style>
      </p:cxnSp>
      <p:sp>
        <p:nvSpPr>
          <p:cNvPr id="345" name="Flowchart: Document 86">
            <a:extLst>
              <a:ext uri="{FF2B5EF4-FFF2-40B4-BE49-F238E27FC236}">
                <a16:creationId xmlns:a16="http://schemas.microsoft.com/office/drawing/2014/main" id="{F8163176-772F-15B2-DC59-C32BDD4FA497}"/>
              </a:ext>
            </a:extLst>
          </p:cNvPr>
          <p:cNvSpPr/>
          <p:nvPr/>
        </p:nvSpPr>
        <p:spPr>
          <a:xfrm>
            <a:off x="2041395" y="5546947"/>
            <a:ext cx="387550" cy="660532"/>
          </a:xfrm>
          <a:prstGeom prst="flowChartDocument">
            <a:avLst/>
          </a:prstGeom>
          <a:solidFill>
            <a:schemeClr val="accent4">
              <a:lumMod val="20000"/>
              <a:lumOff val="8000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700" dirty="0">
              <a:solidFill>
                <a:schemeClr val="tx1"/>
              </a:solidFill>
            </a:endParaRPr>
          </a:p>
          <a:p>
            <a:r>
              <a:rPr lang="en-US" sz="700" b="1" dirty="0">
                <a:solidFill>
                  <a:schemeClr val="tx1"/>
                </a:solidFill>
              </a:rPr>
              <a:t>NEW APP</a:t>
            </a:r>
          </a:p>
          <a:p>
            <a:endParaRPr lang="en-US" sz="800" dirty="0">
              <a:solidFill>
                <a:schemeClr val="tx1"/>
              </a:solidFill>
            </a:endParaRPr>
          </a:p>
        </p:txBody>
      </p:sp>
      <p:sp>
        <p:nvSpPr>
          <p:cNvPr id="346" name="Flowchart: Document 86">
            <a:extLst>
              <a:ext uri="{FF2B5EF4-FFF2-40B4-BE49-F238E27FC236}">
                <a16:creationId xmlns:a16="http://schemas.microsoft.com/office/drawing/2014/main" id="{0A42417A-AD32-D18F-3C28-B0343B6BF21D}"/>
              </a:ext>
            </a:extLst>
          </p:cNvPr>
          <p:cNvSpPr/>
          <p:nvPr/>
        </p:nvSpPr>
        <p:spPr>
          <a:xfrm>
            <a:off x="2527729" y="5508280"/>
            <a:ext cx="3541338" cy="1300611"/>
          </a:xfrm>
          <a:prstGeom prst="flowChartDocument">
            <a:avLst/>
          </a:prstGeom>
          <a:solidFill>
            <a:schemeClr val="accent4">
              <a:lumMod val="20000"/>
              <a:lumOff val="8000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fontAlgn="base"/>
            <a:r>
              <a:rPr lang="en-US" sz="800" b="1" u="sng" dirty="0">
                <a:solidFill>
                  <a:schemeClr val="accent5">
                    <a:lumMod val="75000"/>
                  </a:schemeClr>
                </a:solidFill>
              </a:rPr>
              <a:t>APP:  PACKAGE TRACKER </a:t>
            </a:r>
            <a:endParaRPr lang="en-US" sz="700" dirty="0">
              <a:solidFill>
                <a:schemeClr val="tx1"/>
              </a:solidFill>
            </a:endParaRPr>
          </a:p>
          <a:p>
            <a:pPr lvl="0" rtl="0">
              <a:buFont typeface="+mj-lt"/>
              <a:buAutoNum type="arabicPeriod"/>
            </a:pPr>
            <a:r>
              <a:rPr lang="en-US" sz="800" dirty="0">
                <a:solidFill>
                  <a:schemeClr val="tx1"/>
                </a:solidFill>
                <a:latin typeface="+mn-lt"/>
              </a:rPr>
              <a:t> Operational Objectives</a:t>
            </a:r>
          </a:p>
          <a:p>
            <a:pPr lvl="0" rtl="0">
              <a:buFont typeface="+mj-lt"/>
              <a:buAutoNum type="arabicPeriod"/>
            </a:pPr>
            <a:r>
              <a:rPr lang="en-US" sz="800" dirty="0">
                <a:solidFill>
                  <a:schemeClr val="tx1"/>
                </a:solidFill>
                <a:latin typeface="+mn-lt"/>
              </a:rPr>
              <a:t> Max Targets by Type</a:t>
            </a:r>
          </a:p>
          <a:p>
            <a:pPr lvl="0" rtl="0">
              <a:buFont typeface="+mj-lt"/>
              <a:buAutoNum type="arabicPeriod"/>
            </a:pPr>
            <a:r>
              <a:rPr lang="en-US" sz="800" dirty="0">
                <a:solidFill>
                  <a:schemeClr val="tx1"/>
                </a:solidFill>
                <a:latin typeface="+mn-lt"/>
              </a:rPr>
              <a:t> Phase / Day of War</a:t>
            </a:r>
          </a:p>
          <a:p>
            <a:pPr lvl="0" rtl="0">
              <a:buFont typeface="+mj-lt"/>
              <a:buAutoNum type="arabicPeriod"/>
            </a:pPr>
            <a:r>
              <a:rPr lang="en-US" sz="800" dirty="0">
                <a:solidFill>
                  <a:schemeClr val="tx1"/>
                </a:solidFill>
                <a:latin typeface="+mn-lt"/>
              </a:rPr>
              <a:t> Risk Level</a:t>
            </a:r>
          </a:p>
          <a:p>
            <a:pPr lvl="0" rtl="0">
              <a:buFont typeface="+mj-lt"/>
              <a:buAutoNum type="arabicPeriod"/>
            </a:pPr>
            <a:r>
              <a:rPr lang="en-US" sz="800" dirty="0">
                <a:solidFill>
                  <a:schemeClr val="tx1"/>
                </a:solidFill>
                <a:latin typeface="+mn-lt"/>
              </a:rPr>
              <a:t> Msn Type:  DEAD, ISR, OCA, DCA</a:t>
            </a:r>
          </a:p>
          <a:p>
            <a:pPr lvl="0" rtl="0">
              <a:buFont typeface="+mj-lt"/>
              <a:buAutoNum type="arabicPeriod"/>
            </a:pPr>
            <a:r>
              <a:rPr lang="en-US" sz="800" dirty="0">
                <a:solidFill>
                  <a:schemeClr val="tx1"/>
                </a:solidFill>
                <a:latin typeface="+mn-lt"/>
              </a:rPr>
              <a:t> F2T2EA Capable?</a:t>
            </a:r>
          </a:p>
          <a:p>
            <a:pPr lvl="0" rtl="0">
              <a:buFont typeface="+mj-lt"/>
              <a:buAutoNum type="arabicPeriod"/>
            </a:pPr>
            <a:r>
              <a:rPr lang="en-US" sz="800" dirty="0">
                <a:solidFill>
                  <a:schemeClr val="tx1"/>
                </a:solidFill>
                <a:latin typeface="+mn-lt"/>
              </a:rPr>
              <a:t> Dedicated Support </a:t>
            </a:r>
            <a:r>
              <a:rPr lang="en-US" sz="800" dirty="0" err="1">
                <a:solidFill>
                  <a:schemeClr val="tx1"/>
                </a:solidFill>
                <a:latin typeface="+mn-lt"/>
              </a:rPr>
              <a:t>Rqd</a:t>
            </a:r>
            <a:r>
              <a:rPr lang="en-US" sz="800" dirty="0">
                <a:solidFill>
                  <a:schemeClr val="tx1"/>
                </a:solidFill>
                <a:latin typeface="+mn-lt"/>
              </a:rPr>
              <a:t>?</a:t>
            </a:r>
          </a:p>
          <a:p>
            <a:pPr lvl="0" rtl="0">
              <a:buFont typeface="+mj-lt"/>
              <a:buAutoNum type="arabicPeriod"/>
            </a:pPr>
            <a:r>
              <a:rPr lang="en-US" sz="800" dirty="0">
                <a:solidFill>
                  <a:schemeClr val="tx1"/>
                </a:solidFill>
                <a:latin typeface="+mn-lt"/>
              </a:rPr>
              <a:t> Adversary Assumptions</a:t>
            </a:r>
          </a:p>
          <a:p>
            <a:pPr lvl="0" rtl="0">
              <a:buFont typeface="+mj-lt"/>
              <a:buAutoNum type="arabicPeriod"/>
            </a:pPr>
            <a:r>
              <a:rPr lang="en-US" sz="800" dirty="0">
                <a:solidFill>
                  <a:schemeClr val="tx1"/>
                </a:solidFill>
                <a:latin typeface="+mn-lt"/>
              </a:rPr>
              <a:t> NKE Integration/Timing</a:t>
            </a:r>
          </a:p>
          <a:p>
            <a:pPr lvl="0" rtl="0">
              <a:buFont typeface="+mj-lt"/>
              <a:buAutoNum type="arabicPeriod"/>
            </a:pPr>
            <a:r>
              <a:rPr lang="en-US" sz="800" dirty="0">
                <a:solidFill>
                  <a:schemeClr val="tx1"/>
                </a:solidFill>
                <a:latin typeface="+mn-lt"/>
              </a:rPr>
              <a:t> Attack Axis/Anchor Locations</a:t>
            </a:r>
          </a:p>
          <a:p>
            <a:pPr lvl="0" rtl="0">
              <a:buFont typeface="+mj-lt"/>
              <a:buAutoNum type="arabicPeriod"/>
            </a:pPr>
            <a:r>
              <a:rPr lang="en-US" sz="800" dirty="0">
                <a:solidFill>
                  <a:schemeClr val="tx1"/>
                </a:solidFill>
                <a:latin typeface="+mn-lt"/>
              </a:rPr>
              <a:t> Attack Sequence, Timing, and Tempo</a:t>
            </a:r>
          </a:p>
          <a:p>
            <a:pPr lvl="0" rtl="0">
              <a:buFont typeface="+mj-lt"/>
              <a:buAutoNum type="arabicPeriod"/>
            </a:pPr>
            <a:r>
              <a:rPr lang="en-US" sz="800" dirty="0">
                <a:solidFill>
                  <a:schemeClr val="tx1"/>
                </a:solidFill>
                <a:latin typeface="+mn-lt"/>
              </a:rPr>
              <a:t> Package LIMFACS</a:t>
            </a:r>
          </a:p>
          <a:p>
            <a:endParaRPr lang="en-US" sz="800" dirty="0">
              <a:solidFill>
                <a:schemeClr val="tx1"/>
              </a:solidFill>
            </a:endParaRPr>
          </a:p>
        </p:txBody>
      </p:sp>
      <p:sp>
        <p:nvSpPr>
          <p:cNvPr id="347" name="Rectangle 346">
            <a:extLst>
              <a:ext uri="{FF2B5EF4-FFF2-40B4-BE49-F238E27FC236}">
                <a16:creationId xmlns:a16="http://schemas.microsoft.com/office/drawing/2014/main" id="{F2170DE6-53F8-B492-EFF9-7872D5D0FEDC}"/>
              </a:ext>
            </a:extLst>
          </p:cNvPr>
          <p:cNvSpPr/>
          <p:nvPr/>
        </p:nvSpPr>
        <p:spPr>
          <a:xfrm>
            <a:off x="11403845" y="974379"/>
            <a:ext cx="623196"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WIDOW</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8" name="Rectangle 347">
            <a:extLst>
              <a:ext uri="{FF2B5EF4-FFF2-40B4-BE49-F238E27FC236}">
                <a16:creationId xmlns:a16="http://schemas.microsoft.com/office/drawing/2014/main" id="{82E642D6-D526-6E9A-D55D-0891B29DE598}"/>
              </a:ext>
            </a:extLst>
          </p:cNvPr>
          <p:cNvSpPr/>
          <p:nvPr/>
        </p:nvSpPr>
        <p:spPr>
          <a:xfrm>
            <a:off x="11407481" y="1142268"/>
            <a:ext cx="623196" cy="139287"/>
          </a:xfrm>
          <a:prstGeom prst="rect">
            <a:avLst/>
          </a:prstGeom>
          <a:solidFill>
            <a:schemeClr val="accent4">
              <a:lumMod val="60000"/>
              <a:lumOff val="40000"/>
            </a:schemeClr>
          </a:solidFill>
          <a:ln w="15875">
            <a:solidFill>
              <a:srgbClr val="FF0000"/>
            </a:solidFill>
          </a:ln>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JMPS</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9" name="Rectangle 348">
            <a:extLst>
              <a:ext uri="{FF2B5EF4-FFF2-40B4-BE49-F238E27FC236}">
                <a16:creationId xmlns:a16="http://schemas.microsoft.com/office/drawing/2014/main" id="{A181BC2D-7328-3544-53AC-07D85D4C3C6C}"/>
              </a:ext>
            </a:extLst>
          </p:cNvPr>
          <p:cNvSpPr/>
          <p:nvPr/>
        </p:nvSpPr>
        <p:spPr>
          <a:xfrm>
            <a:off x="11398408" y="798300"/>
            <a:ext cx="623197" cy="139287"/>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b="1" dirty="0">
                <a:solidFill>
                  <a:prstClr val="black"/>
                </a:solidFill>
                <a:latin typeface="Calibri" panose="020F0502020204030204"/>
              </a:rPr>
              <a:t>C2IMERA</a:t>
            </a:r>
            <a:endPar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2" name="Flowchart: Document 86">
            <a:extLst>
              <a:ext uri="{FF2B5EF4-FFF2-40B4-BE49-F238E27FC236}">
                <a16:creationId xmlns:a16="http://schemas.microsoft.com/office/drawing/2014/main" id="{9FB62AF7-41C8-02BD-C394-24B0CC1FBD27}"/>
              </a:ext>
            </a:extLst>
          </p:cNvPr>
          <p:cNvSpPr/>
          <p:nvPr/>
        </p:nvSpPr>
        <p:spPr>
          <a:xfrm>
            <a:off x="5235157" y="-944434"/>
            <a:ext cx="387550" cy="439652"/>
          </a:xfrm>
          <a:prstGeom prst="flowChartDocument">
            <a:avLst/>
          </a:prstGeom>
          <a:solidFill>
            <a:schemeClr val="accent4">
              <a:lumMod val="20000"/>
              <a:lumOff val="80000"/>
            </a:schemeClr>
          </a:solidFill>
          <a:ln w="222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800" dirty="0">
              <a:solidFill>
                <a:schemeClr val="tx1"/>
              </a:solidFill>
            </a:endParaRPr>
          </a:p>
          <a:p>
            <a:endParaRPr lang="en-US" sz="700" dirty="0">
              <a:solidFill>
                <a:schemeClr val="tx1"/>
              </a:solidFill>
            </a:endParaRPr>
          </a:p>
          <a:p>
            <a:r>
              <a:rPr lang="en-US" sz="700" b="1" dirty="0">
                <a:solidFill>
                  <a:schemeClr val="tx1"/>
                </a:solidFill>
              </a:rPr>
              <a:t>NEW APP</a:t>
            </a:r>
          </a:p>
          <a:p>
            <a:endParaRPr lang="en-US" sz="800" dirty="0">
              <a:solidFill>
                <a:schemeClr val="tx1"/>
              </a:solidFill>
            </a:endParaRPr>
          </a:p>
        </p:txBody>
      </p:sp>
      <p:sp>
        <p:nvSpPr>
          <p:cNvPr id="353" name="TextBox 352">
            <a:extLst>
              <a:ext uri="{FF2B5EF4-FFF2-40B4-BE49-F238E27FC236}">
                <a16:creationId xmlns:a16="http://schemas.microsoft.com/office/drawing/2014/main" id="{E3962368-F904-1AD8-DFEB-2E5E9AC5189D}"/>
              </a:ext>
            </a:extLst>
          </p:cNvPr>
          <p:cNvSpPr txBox="1"/>
          <p:nvPr/>
        </p:nvSpPr>
        <p:spPr>
          <a:xfrm>
            <a:off x="5485954" y="2885334"/>
            <a:ext cx="170950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70C0"/>
                </a:solidFill>
                <a:effectLst/>
                <a:uLnTx/>
                <a:uFillTx/>
                <a:latin typeface="Calibri" panose="020F0502020204030204"/>
                <a:ea typeface="+mn-ea"/>
                <a:cs typeface="+mn-cs"/>
              </a:rPr>
              <a:t>BLUE COP, Datalinks, Comms</a:t>
            </a:r>
            <a:endParaRPr kumimoji="0" lang="en-US" sz="2400" b="1"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
        <p:nvSpPr>
          <p:cNvPr id="358" name="8-Point Star 357">
            <a:extLst>
              <a:ext uri="{FF2B5EF4-FFF2-40B4-BE49-F238E27FC236}">
                <a16:creationId xmlns:a16="http://schemas.microsoft.com/office/drawing/2014/main" id="{793BD778-8C84-9350-974A-0F2E169DE083}"/>
              </a:ext>
            </a:extLst>
          </p:cNvPr>
          <p:cNvSpPr/>
          <p:nvPr/>
        </p:nvSpPr>
        <p:spPr>
          <a:xfrm>
            <a:off x="6184353" y="4328333"/>
            <a:ext cx="312405" cy="282860"/>
          </a:xfrm>
          <a:prstGeom prst="star8">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59" name="8-Point Star 358">
            <a:extLst>
              <a:ext uri="{FF2B5EF4-FFF2-40B4-BE49-F238E27FC236}">
                <a16:creationId xmlns:a16="http://schemas.microsoft.com/office/drawing/2014/main" id="{AA8990F5-816C-0204-B1BE-10FA1871D025}"/>
              </a:ext>
            </a:extLst>
          </p:cNvPr>
          <p:cNvSpPr/>
          <p:nvPr/>
        </p:nvSpPr>
        <p:spPr>
          <a:xfrm>
            <a:off x="1819158" y="5405517"/>
            <a:ext cx="312405" cy="282860"/>
          </a:xfrm>
          <a:prstGeom prst="star8">
            <a:avLst/>
          </a:prstGeom>
          <a:solidFill>
            <a:srgbClr val="FF00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pic>
        <p:nvPicPr>
          <p:cNvPr id="360" name="Picture 359">
            <a:extLst>
              <a:ext uri="{FF2B5EF4-FFF2-40B4-BE49-F238E27FC236}">
                <a16:creationId xmlns:a16="http://schemas.microsoft.com/office/drawing/2014/main" id="{B4403C06-20AA-732D-65CF-1A66885FE74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796070" y="4468668"/>
            <a:ext cx="477301" cy="477301"/>
          </a:xfrm>
          <a:prstGeom prst="rect">
            <a:avLst/>
          </a:prstGeom>
        </p:spPr>
      </p:pic>
      <p:sp>
        <p:nvSpPr>
          <p:cNvPr id="361" name="TextBox 360">
            <a:extLst>
              <a:ext uri="{FF2B5EF4-FFF2-40B4-BE49-F238E27FC236}">
                <a16:creationId xmlns:a16="http://schemas.microsoft.com/office/drawing/2014/main" id="{7F051EB9-344F-4812-6929-71560CF78A85}"/>
              </a:ext>
            </a:extLst>
          </p:cNvPr>
          <p:cNvSpPr txBox="1"/>
          <p:nvPr/>
        </p:nvSpPr>
        <p:spPr>
          <a:xfrm>
            <a:off x="4252426" y="-5978"/>
            <a:ext cx="198010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highlight>
                  <a:srgbClr val="FFFF00"/>
                </a:highlight>
                <a:uLnTx/>
                <a:uFillTx/>
                <a:latin typeface="Calibri" panose="020F0502020204030204"/>
                <a:ea typeface="+mn-ea"/>
                <a:cs typeface="+mn-cs"/>
              </a:rPr>
              <a:t>Example: Pkg “Day in a Life"</a:t>
            </a:r>
            <a:endParaRPr kumimoji="0" lang="en-US" sz="1200" b="1" i="0" u="none" strike="noStrike" kern="1200" cap="none" spc="0" normalizeH="0" baseline="0" noProof="0" dirty="0">
              <a:ln>
                <a:noFill/>
              </a:ln>
              <a:solidFill>
                <a:srgbClr val="FF0000"/>
              </a:solidFill>
              <a:effectLst/>
              <a:highlight>
                <a:srgbClr val="FFFF00"/>
              </a:highlight>
              <a:uLnTx/>
              <a:uFillTx/>
              <a:latin typeface="Calibri" panose="020F0502020204030204"/>
              <a:ea typeface="+mn-ea"/>
              <a:cs typeface="+mn-cs"/>
            </a:endParaRPr>
          </a:p>
        </p:txBody>
      </p:sp>
      <p:sp>
        <p:nvSpPr>
          <p:cNvPr id="362" name="U-Turn Arrow 361">
            <a:extLst>
              <a:ext uri="{FF2B5EF4-FFF2-40B4-BE49-F238E27FC236}">
                <a16:creationId xmlns:a16="http://schemas.microsoft.com/office/drawing/2014/main" id="{3282C964-AB30-C0F6-87D5-2CD3A89ABCBA}"/>
              </a:ext>
            </a:extLst>
          </p:cNvPr>
          <p:cNvSpPr/>
          <p:nvPr/>
        </p:nvSpPr>
        <p:spPr>
          <a:xfrm rot="5400000" flipV="1">
            <a:off x="3541481" y="30042"/>
            <a:ext cx="608650" cy="831496"/>
          </a:xfrm>
          <a:prstGeom prst="uturnArrow">
            <a:avLst>
              <a:gd name="adj1" fmla="val 7178"/>
              <a:gd name="adj2" fmla="val 25000"/>
              <a:gd name="adj3" fmla="val 23621"/>
              <a:gd name="adj4" fmla="val 46436"/>
              <a:gd name="adj5" fmla="val 48194"/>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29536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A2EC97BA-5FA0-6008-262D-FAD98E926209}"/>
              </a:ext>
            </a:extLst>
          </p:cNvPr>
          <p:cNvGraphicFramePr>
            <a:graphicFrameLocks noGrp="1"/>
          </p:cNvGraphicFramePr>
          <p:nvPr>
            <p:ph idx="1"/>
            <p:extLst>
              <p:ext uri="{D42A27DB-BD31-4B8C-83A1-F6EECF244321}">
                <p14:modId xmlns:p14="http://schemas.microsoft.com/office/powerpoint/2010/main" val="1573551098"/>
              </p:ext>
            </p:extLst>
          </p:nvPr>
        </p:nvGraphicFramePr>
        <p:xfrm>
          <a:off x="2805898" y="-490591"/>
          <a:ext cx="8456270" cy="37430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4" name="TextBox 193">
            <a:extLst>
              <a:ext uri="{FF2B5EF4-FFF2-40B4-BE49-F238E27FC236}">
                <a16:creationId xmlns:a16="http://schemas.microsoft.com/office/drawing/2014/main" id="{4A48F7FC-E664-F1CD-BFC1-BD0A92C98DDD}"/>
              </a:ext>
            </a:extLst>
          </p:cNvPr>
          <p:cNvSpPr txBox="1"/>
          <p:nvPr/>
        </p:nvSpPr>
        <p:spPr>
          <a:xfrm>
            <a:off x="6737590" y="2322672"/>
            <a:ext cx="2205984" cy="1756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200"/>
          </a:p>
        </p:txBody>
      </p:sp>
      <p:graphicFrame>
        <p:nvGraphicFramePr>
          <p:cNvPr id="6" name="Content Placeholder 3">
            <a:extLst>
              <a:ext uri="{FF2B5EF4-FFF2-40B4-BE49-F238E27FC236}">
                <a16:creationId xmlns:a16="http://schemas.microsoft.com/office/drawing/2014/main" id="{EB7899C4-ACFF-AB6C-D9C5-D2CD45594964}"/>
              </a:ext>
            </a:extLst>
          </p:cNvPr>
          <p:cNvGraphicFramePr>
            <a:graphicFrameLocks/>
          </p:cNvGraphicFramePr>
          <p:nvPr>
            <p:extLst>
              <p:ext uri="{D42A27DB-BD31-4B8C-83A1-F6EECF244321}">
                <p14:modId xmlns:p14="http://schemas.microsoft.com/office/powerpoint/2010/main" val="3766454172"/>
              </p:ext>
            </p:extLst>
          </p:nvPr>
        </p:nvGraphicFramePr>
        <p:xfrm>
          <a:off x="0" y="2498353"/>
          <a:ext cx="4640236" cy="39415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Content Placeholder 3">
            <a:extLst>
              <a:ext uri="{FF2B5EF4-FFF2-40B4-BE49-F238E27FC236}">
                <a16:creationId xmlns:a16="http://schemas.microsoft.com/office/drawing/2014/main" id="{89ECCFC1-EAC5-651E-CBCF-03B4453ADC1A}"/>
              </a:ext>
            </a:extLst>
          </p:cNvPr>
          <p:cNvGraphicFramePr>
            <a:graphicFrameLocks/>
          </p:cNvGraphicFramePr>
          <p:nvPr>
            <p:extLst>
              <p:ext uri="{D42A27DB-BD31-4B8C-83A1-F6EECF244321}">
                <p14:modId xmlns:p14="http://schemas.microsoft.com/office/powerpoint/2010/main" val="1927356338"/>
              </p:ext>
            </p:extLst>
          </p:nvPr>
        </p:nvGraphicFramePr>
        <p:xfrm>
          <a:off x="4640235" y="3429000"/>
          <a:ext cx="6226085" cy="357220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8" name="TextBox 7">
            <a:extLst>
              <a:ext uri="{FF2B5EF4-FFF2-40B4-BE49-F238E27FC236}">
                <a16:creationId xmlns:a16="http://schemas.microsoft.com/office/drawing/2014/main" id="{DC54C1B7-E68A-3007-81B5-7B9A127D3743}"/>
              </a:ext>
            </a:extLst>
          </p:cNvPr>
          <p:cNvSpPr txBox="1"/>
          <p:nvPr/>
        </p:nvSpPr>
        <p:spPr>
          <a:xfrm>
            <a:off x="6736905" y="4931398"/>
            <a:ext cx="1624196" cy="27673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Tree>
    <p:extLst>
      <p:ext uri="{BB962C8B-B14F-4D97-AF65-F5344CB8AC3E}">
        <p14:creationId xmlns:p14="http://schemas.microsoft.com/office/powerpoint/2010/main" val="8417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23627-D480-BE32-064E-FE0F7B9839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7B34EE-D8BC-1EC1-CAC8-4BEBCB4E5A35}"/>
              </a:ext>
            </a:extLst>
          </p:cNvPr>
          <p:cNvSpPr>
            <a:spLocks noGrp="1"/>
          </p:cNvSpPr>
          <p:nvPr>
            <p:ph type="title"/>
          </p:nvPr>
        </p:nvSpPr>
        <p:spPr/>
        <p:txBody>
          <a:bodyPr/>
          <a:lstStyle/>
          <a:p>
            <a:r>
              <a:rPr lang="en-US" sz="2400" dirty="0"/>
              <a:t>Function/sub-function example – JFACC </a:t>
            </a:r>
            <a:r>
              <a:rPr lang="en-US" sz="2400" dirty="0" err="1"/>
              <a:t>FroB</a:t>
            </a:r>
            <a:r>
              <a:rPr lang="en-US" sz="2400" dirty="0"/>
              <a:t> (Friendly order of Battle)</a:t>
            </a:r>
          </a:p>
        </p:txBody>
      </p:sp>
      <p:pic>
        <p:nvPicPr>
          <p:cNvPr id="7" name="Picture 6">
            <a:extLst>
              <a:ext uri="{FF2B5EF4-FFF2-40B4-BE49-F238E27FC236}">
                <a16:creationId xmlns:a16="http://schemas.microsoft.com/office/drawing/2014/main" id="{518F2594-DE7C-3AF0-46DD-B3E098A2759B}"/>
              </a:ext>
            </a:extLst>
          </p:cNvPr>
          <p:cNvPicPr>
            <a:picLocks noChangeAspect="1"/>
          </p:cNvPicPr>
          <p:nvPr/>
        </p:nvPicPr>
        <p:blipFill rotWithShape="1">
          <a:blip r:embed="rId3"/>
          <a:srcRect l="1864" t="19880" r="2706" b="-226"/>
          <a:stretch/>
        </p:blipFill>
        <p:spPr>
          <a:xfrm>
            <a:off x="630300" y="1397401"/>
            <a:ext cx="10931399" cy="4513820"/>
          </a:xfrm>
          <a:prstGeom prst="rect">
            <a:avLst/>
          </a:prstGeom>
        </p:spPr>
      </p:pic>
    </p:spTree>
    <p:extLst>
      <p:ext uri="{BB962C8B-B14F-4D97-AF65-F5344CB8AC3E}">
        <p14:creationId xmlns:p14="http://schemas.microsoft.com/office/powerpoint/2010/main" val="1242134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0885B-8DC1-9388-C0B5-01FEC86CA8A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D99AB3E-0EC8-38B4-4FB5-02B04EBFBA26}"/>
              </a:ext>
            </a:extLst>
          </p:cNvPr>
          <p:cNvSpPr>
            <a:spLocks noGrp="1"/>
          </p:cNvSpPr>
          <p:nvPr>
            <p:ph type="title"/>
          </p:nvPr>
        </p:nvSpPr>
        <p:spPr/>
        <p:txBody>
          <a:bodyPr/>
          <a:lstStyle/>
          <a:p>
            <a:r>
              <a:rPr lang="en-US" dirty="0" err="1">
                <a:latin typeface="Oswald"/>
              </a:rPr>
              <a:t>frob</a:t>
            </a:r>
            <a:r>
              <a:rPr lang="en-US" dirty="0">
                <a:latin typeface="Oswald"/>
              </a:rPr>
              <a:t> – CNS Pairing + Additional value</a:t>
            </a:r>
            <a:endParaRPr lang="en-US" dirty="0"/>
          </a:p>
        </p:txBody>
      </p:sp>
      <p:sp>
        <p:nvSpPr>
          <p:cNvPr id="2" name="TextBox 1">
            <a:extLst>
              <a:ext uri="{FF2B5EF4-FFF2-40B4-BE49-F238E27FC236}">
                <a16:creationId xmlns:a16="http://schemas.microsoft.com/office/drawing/2014/main" id="{D149D953-EEFC-56AE-D1B3-F4A6FA305F14}"/>
              </a:ext>
            </a:extLst>
          </p:cNvPr>
          <p:cNvSpPr txBox="1"/>
          <p:nvPr/>
        </p:nvSpPr>
        <p:spPr>
          <a:xfrm>
            <a:off x="5898472" y="-9388"/>
            <a:ext cx="395057" cy="230832"/>
          </a:xfrm>
          <a:prstGeom prst="rect">
            <a:avLst/>
          </a:prstGeom>
          <a:noFill/>
        </p:spPr>
        <p:txBody>
          <a:bodyPr wrap="square" rtlCol="0">
            <a:spAutoFit/>
          </a:bodyPr>
          <a:lstStyle/>
          <a:p>
            <a:pPr defTabSz="685800">
              <a:defRPr/>
            </a:pPr>
            <a:r>
              <a:rPr lang="en-US" sz="900" b="1" dirty="0">
                <a:solidFill>
                  <a:srgbClr val="2C8320"/>
                </a:solidFill>
                <a:latin typeface="Calibri" panose="020F0502020204030204"/>
              </a:rPr>
              <a:t>CUI</a:t>
            </a:r>
          </a:p>
        </p:txBody>
      </p:sp>
      <p:sp>
        <p:nvSpPr>
          <p:cNvPr id="4" name="TextBox 3">
            <a:extLst>
              <a:ext uri="{FF2B5EF4-FFF2-40B4-BE49-F238E27FC236}">
                <a16:creationId xmlns:a16="http://schemas.microsoft.com/office/drawing/2014/main" id="{D0FBDEB4-CFE9-FA00-8731-4B4193BD5378}"/>
              </a:ext>
            </a:extLst>
          </p:cNvPr>
          <p:cNvSpPr txBox="1"/>
          <p:nvPr/>
        </p:nvSpPr>
        <p:spPr>
          <a:xfrm>
            <a:off x="5898472" y="6445544"/>
            <a:ext cx="395057" cy="230832"/>
          </a:xfrm>
          <a:prstGeom prst="rect">
            <a:avLst/>
          </a:prstGeom>
          <a:noFill/>
        </p:spPr>
        <p:txBody>
          <a:bodyPr wrap="square" rtlCol="0">
            <a:spAutoFit/>
          </a:bodyPr>
          <a:lstStyle/>
          <a:p>
            <a:pPr defTabSz="685800">
              <a:defRPr/>
            </a:pPr>
            <a:r>
              <a:rPr lang="en-US" sz="900" b="1">
                <a:solidFill>
                  <a:srgbClr val="2C8320"/>
                </a:solidFill>
                <a:latin typeface="Calibri" panose="020F0502020204030204"/>
              </a:rPr>
              <a:t>CUI</a:t>
            </a:r>
          </a:p>
        </p:txBody>
      </p:sp>
      <p:graphicFrame>
        <p:nvGraphicFramePr>
          <p:cNvPr id="23" name="Table 23">
            <a:extLst>
              <a:ext uri="{FF2B5EF4-FFF2-40B4-BE49-F238E27FC236}">
                <a16:creationId xmlns:a16="http://schemas.microsoft.com/office/drawing/2014/main" id="{244BC13E-782E-FD2D-54DB-3657FE4E6E39}"/>
              </a:ext>
            </a:extLst>
          </p:cNvPr>
          <p:cNvGraphicFramePr>
            <a:graphicFrameLocks noGrp="1"/>
          </p:cNvGraphicFramePr>
          <p:nvPr/>
        </p:nvGraphicFramePr>
        <p:xfrm>
          <a:off x="838200" y="1416622"/>
          <a:ext cx="10715368" cy="3840480"/>
        </p:xfrm>
        <a:graphic>
          <a:graphicData uri="http://schemas.openxmlformats.org/drawingml/2006/table">
            <a:tbl>
              <a:tblPr firstRow="1" bandRow="1">
                <a:tableStyleId>{5C22544A-7EE6-4342-B048-85BDC9FD1C3A}</a:tableStyleId>
              </a:tblPr>
              <a:tblGrid>
                <a:gridCol w="5193748">
                  <a:extLst>
                    <a:ext uri="{9D8B030D-6E8A-4147-A177-3AD203B41FA5}">
                      <a16:colId xmlns:a16="http://schemas.microsoft.com/office/drawing/2014/main" val="2207663770"/>
                    </a:ext>
                  </a:extLst>
                </a:gridCol>
                <a:gridCol w="5521620">
                  <a:extLst>
                    <a:ext uri="{9D8B030D-6E8A-4147-A177-3AD203B41FA5}">
                      <a16:colId xmlns:a16="http://schemas.microsoft.com/office/drawing/2014/main" val="1910533686"/>
                    </a:ext>
                  </a:extLst>
                </a:gridCol>
              </a:tblGrid>
              <a:tr h="236220">
                <a:tc>
                  <a:txBody>
                    <a:bodyPr/>
                    <a:lstStyle/>
                    <a:p>
                      <a:r>
                        <a:rPr lang="en-US" sz="1100" dirty="0"/>
                        <a:t>CNS Section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HowGlobal</a:t>
                      </a:r>
                      <a:r>
                        <a:rPr lang="en-US" sz="1100" dirty="0"/>
                        <a:t> FrOB Enables CNS Item:</a:t>
                      </a:r>
                    </a:p>
                  </a:txBody>
                  <a:tcPr/>
                </a:tc>
                <a:extLst>
                  <a:ext uri="{0D108BD9-81ED-4DB2-BD59-A6C34878D82A}">
                    <a16:rowId xmlns:a16="http://schemas.microsoft.com/office/drawing/2014/main" val="2109690138"/>
                  </a:ext>
                </a:extLst>
              </a:tr>
              <a:tr h="236220">
                <a:tc>
                  <a:txBody>
                    <a:bodyPr/>
                    <a:lstStyle/>
                    <a:p>
                      <a:r>
                        <a:rPr lang="en-US" sz="1100" dirty="0"/>
                        <a:t>2.1.1. “Continue improving AOC enterprise near real-time data is visible, persistently accessible and understandable to both support AOC operations and data sharing strategies.”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Ensures FrOB is from correct, authoritative source.  Ensures FrOB is up to date in a M2M fashion.</a:t>
                      </a:r>
                    </a:p>
                  </a:txBody>
                  <a:tcPr/>
                </a:tc>
                <a:extLst>
                  <a:ext uri="{0D108BD9-81ED-4DB2-BD59-A6C34878D82A}">
                    <a16:rowId xmlns:a16="http://schemas.microsoft.com/office/drawing/2014/main" val="2276694097"/>
                  </a:ext>
                </a:extLst>
              </a:tr>
              <a:tr h="236220">
                <a:tc>
                  <a:txBody>
                    <a:bodyPr/>
                    <a:lstStyle/>
                    <a:p>
                      <a:r>
                        <a:rPr lang="en-US" sz="1100" dirty="0"/>
                        <a:t>2.1.2. “Implement initial releasability data tagging to enable FVEY coalition and partner access.”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Classification of some assets ingested natively from FrOB sources – rule set applied in KR DAL to prevent unauthorized disclosure.</a:t>
                      </a:r>
                    </a:p>
                  </a:txBody>
                  <a:tcPr/>
                </a:tc>
                <a:extLst>
                  <a:ext uri="{0D108BD9-81ED-4DB2-BD59-A6C34878D82A}">
                    <a16:rowId xmlns:a16="http://schemas.microsoft.com/office/drawing/2014/main" val="3317600141"/>
                  </a:ext>
                </a:extLst>
              </a:tr>
              <a:tr h="236220">
                <a:tc>
                  <a:txBody>
                    <a:bodyPr/>
                    <a:lstStyle/>
                    <a:p>
                      <a:r>
                        <a:rPr lang="en-US" sz="1100" dirty="0"/>
                        <a:t>2.2.3. “Produce Master Air Attack Plan (MAAP) in a timeline to support MTW conflict.”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Eliminate all manual actions related to FrOB.  Eliminate all hand-jam errors associated with FrOB.  Eliminate all meetings, personnel at AOC, phone calls, and AOC systems to support FrOB updates manually.  Expedite process of FrOB ingestion into planning systems of record.</a:t>
                      </a:r>
                    </a:p>
                  </a:txBody>
                  <a:tcPr/>
                </a:tc>
                <a:extLst>
                  <a:ext uri="{0D108BD9-81ED-4DB2-BD59-A6C34878D82A}">
                    <a16:rowId xmlns:a16="http://schemas.microsoft.com/office/drawing/2014/main" val="2792818635"/>
                  </a:ext>
                </a:extLst>
              </a:tr>
              <a:tr h="236220">
                <a:tc>
                  <a:txBody>
                    <a:bodyPr/>
                    <a:lstStyle/>
                    <a:p>
                      <a:r>
                        <a:rPr lang="en-US" sz="1100" dirty="0"/>
                        <a:t>2.2.8. “Transition AOC systems from on prem to cloud to enable distributed C2 ensuring legacy capability remains that can operate at MTW scale.”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As we move to the cloud, enable distributed C2 – with less manpower at each distributed site – by ingesting authoritative FrOB data automatically.</a:t>
                      </a:r>
                    </a:p>
                  </a:txBody>
                  <a:tcPr/>
                </a:tc>
                <a:extLst>
                  <a:ext uri="{0D108BD9-81ED-4DB2-BD59-A6C34878D82A}">
                    <a16:rowId xmlns:a16="http://schemas.microsoft.com/office/drawing/2014/main" val="1647636490"/>
                  </a:ext>
                </a:extLst>
              </a:tr>
              <a:tr h="236220">
                <a:tc>
                  <a:txBody>
                    <a:bodyPr/>
                    <a:lstStyle/>
                    <a:p>
                      <a:r>
                        <a:rPr lang="en-US" sz="1100" dirty="0"/>
                        <a:t>2.2.9. “Improve FrOB accuracy and management within the system.”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Delivers exactly what is asked for.</a:t>
                      </a:r>
                    </a:p>
                  </a:txBody>
                  <a:tcPr/>
                </a:tc>
                <a:extLst>
                  <a:ext uri="{0D108BD9-81ED-4DB2-BD59-A6C34878D82A}">
                    <a16:rowId xmlns:a16="http://schemas.microsoft.com/office/drawing/2014/main" val="2541825121"/>
                  </a:ext>
                </a:extLst>
              </a:tr>
              <a:tr h="236220">
                <a:tc>
                  <a:txBody>
                    <a:bodyPr/>
                    <a:lstStyle/>
                    <a:p>
                      <a:r>
                        <a:rPr lang="en-US" sz="1100" dirty="0"/>
                        <a:t>2.4.1. “Research M2M interoperability with various authoritative data sources to reduce human error in FrOB development and management.”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Research nearly complete.  M2M interoperability across FrOB is doable today with connection to external DIL / Data Lake.  Eliminates human error.</a:t>
                      </a:r>
                    </a:p>
                  </a:txBody>
                  <a:tcPr/>
                </a:tc>
                <a:extLst>
                  <a:ext uri="{0D108BD9-81ED-4DB2-BD59-A6C34878D82A}">
                    <a16:rowId xmlns:a16="http://schemas.microsoft.com/office/drawing/2014/main" val="3866796962"/>
                  </a:ext>
                </a:extLst>
              </a:tr>
              <a:tr h="236220">
                <a:tc>
                  <a:txBody>
                    <a:bodyPr/>
                    <a:lstStyle/>
                    <a:p>
                      <a:r>
                        <a:rPr lang="en-US" sz="1100" dirty="0"/>
                        <a:t>2.4.4. “Enable initial data interoperability between Geographic AOCs weapon system data and Functional AOCs (608</a:t>
                      </a:r>
                      <a:r>
                        <a:rPr lang="en-US" sz="1100" baseline="30000" dirty="0"/>
                        <a:t>th</a:t>
                      </a:r>
                      <a:r>
                        <a:rPr lang="en-US" sz="1100" dirty="0"/>
                        <a:t> and 618</a:t>
                      </a:r>
                      <a:r>
                        <a:rPr lang="en-US" sz="1100" baseline="30000" dirty="0"/>
                        <a:t>th</a:t>
                      </a:r>
                      <a:r>
                        <a:rPr lang="en-US" sz="1100" dirty="0"/>
                        <a:t> AOC)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FrOB data between 608/618 now fully synchronized inclusive of Goldwater-Nichols Act &amp; Title 10 USC COMREL considerations &amp; SECDEF orders that transfer it.</a:t>
                      </a:r>
                    </a:p>
                  </a:txBody>
                  <a:tcPr/>
                </a:tc>
                <a:extLst>
                  <a:ext uri="{0D108BD9-81ED-4DB2-BD59-A6C34878D82A}">
                    <a16:rowId xmlns:a16="http://schemas.microsoft.com/office/drawing/2014/main" val="781365343"/>
                  </a:ext>
                </a:extLst>
              </a:tr>
              <a:tr h="236220">
                <a:tc>
                  <a:txBody>
                    <a:bodyPr/>
                    <a:lstStyle/>
                    <a:p>
                      <a:r>
                        <a:rPr lang="en-US" sz="1100" dirty="0"/>
                        <a:t>2.9.1. “Simplify the dynamic targeting coordination process.”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Immediate knowledge of FrOB status – on ground, on alert, after launch – all the way to the target.  DT </a:t>
                      </a:r>
                      <a:r>
                        <a:rPr lang="en-US" sz="1100" dirty="0" err="1"/>
                        <a:t>coord</a:t>
                      </a:r>
                      <a:r>
                        <a:rPr lang="en-US" sz="1100" dirty="0"/>
                        <a:t> process reduced to single click alert across multiple bases globally.</a:t>
                      </a:r>
                    </a:p>
                  </a:txBody>
                  <a:tcPr/>
                </a:tc>
                <a:extLst>
                  <a:ext uri="{0D108BD9-81ED-4DB2-BD59-A6C34878D82A}">
                    <a16:rowId xmlns:a16="http://schemas.microsoft.com/office/drawing/2014/main" val="4013935061"/>
                  </a:ext>
                </a:extLst>
              </a:tr>
            </a:tbl>
          </a:graphicData>
        </a:graphic>
      </p:graphicFrame>
      <p:sp>
        <p:nvSpPr>
          <p:cNvPr id="10" name="Rectangle 9">
            <a:extLst>
              <a:ext uri="{FF2B5EF4-FFF2-40B4-BE49-F238E27FC236}">
                <a16:creationId xmlns:a16="http://schemas.microsoft.com/office/drawing/2014/main" id="{13799354-D122-5E63-69D4-52BCEBB11BAA}"/>
              </a:ext>
            </a:extLst>
          </p:cNvPr>
          <p:cNvSpPr/>
          <p:nvPr/>
        </p:nvSpPr>
        <p:spPr>
          <a:xfrm>
            <a:off x="838200" y="6154592"/>
            <a:ext cx="10715368" cy="369332"/>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lt1"/>
                </a:solidFill>
                <a:latin typeface="Oswald" panose="02000303000000000000" pitchFamily="2" charset="0"/>
              </a:rPr>
              <a:t>Addressing FrOB is critical to draft 2024 CNS (as of Aug 2023) – and delivers key value to warfighters</a:t>
            </a:r>
          </a:p>
        </p:txBody>
      </p:sp>
      <p:sp>
        <p:nvSpPr>
          <p:cNvPr id="12" name="Content Placeholder 2">
            <a:extLst>
              <a:ext uri="{FF2B5EF4-FFF2-40B4-BE49-F238E27FC236}">
                <a16:creationId xmlns:a16="http://schemas.microsoft.com/office/drawing/2014/main" id="{36F84E62-A7FF-45E3-6EF9-BE78CD43DBA2}"/>
              </a:ext>
            </a:extLst>
          </p:cNvPr>
          <p:cNvSpPr>
            <a:spLocks noGrp="1"/>
          </p:cNvSpPr>
          <p:nvPr/>
        </p:nvSpPr>
        <p:spPr>
          <a:xfrm>
            <a:off x="838200" y="5257102"/>
            <a:ext cx="10715368" cy="897490"/>
          </a:xfrm>
          <a:prstGeom prst="rect">
            <a:avLst/>
          </a:prstGeom>
        </p:spPr>
        <p:txBody>
          <a:bodyPr vert="horz" lIns="0" tIns="0" rIns="0" bIns="0" rtlCol="0" anchor="t">
            <a:noAutofit/>
          </a:bodyPr>
          <a:lstStyle>
            <a:lvl1pPr marL="285750" indent="-285750" algn="l" defTabSz="914400" rtl="0" eaLnBrk="1" latinLnBrk="0" hangingPunct="1">
              <a:lnSpc>
                <a:spcPct val="100000"/>
              </a:lnSpc>
              <a:spcBef>
                <a:spcPts val="600"/>
              </a:spcBef>
              <a:buFont typeface="Arial" charset="0"/>
              <a:buChar char="•"/>
              <a:defRPr sz="1600" b="0" kern="1200" cap="none" spc="0" baseline="0">
                <a:solidFill>
                  <a:schemeClr val="tx1"/>
                </a:solidFill>
                <a:latin typeface="+mn-lt"/>
                <a:ea typeface="+mn-ea"/>
                <a:cs typeface="+mn-cs"/>
              </a:defRPr>
            </a:lvl1pPr>
            <a:lvl2pPr marL="515938" marR="0" indent="-244475" algn="l" defTabSz="914400" rtl="0" eaLnBrk="1" fontAlgn="auto" latinLnBrk="0" hangingPunct="1">
              <a:lnSpc>
                <a:spcPct val="100000"/>
              </a:lnSpc>
              <a:spcBef>
                <a:spcPts val="0"/>
              </a:spcBef>
              <a:spcAft>
                <a:spcPts val="0"/>
              </a:spcAft>
              <a:buClrTx/>
              <a:buSzTx/>
              <a:buFont typeface="LucidaGrande" charset="0"/>
              <a:buChar char="-"/>
              <a:tabLst/>
              <a:defRPr sz="1600" i="0" kern="1200">
                <a:solidFill>
                  <a:schemeClr val="tx1"/>
                </a:solidFill>
                <a:latin typeface="Calibri" charset="0"/>
                <a:ea typeface="Calibri" charset="0"/>
                <a:cs typeface="Calibri" charset="0"/>
              </a:defRPr>
            </a:lvl2pPr>
            <a:lvl3pPr marL="731520" indent="-228600" algn="l" defTabSz="914400" rtl="0" eaLnBrk="1" latinLnBrk="0" hangingPunct="1">
              <a:lnSpc>
                <a:spcPct val="100000"/>
              </a:lnSpc>
              <a:spcBef>
                <a:spcPts val="0"/>
              </a:spcBef>
              <a:buSzPct val="80000"/>
              <a:buFont typeface="Courier New" charset="0"/>
              <a:buChar char="o"/>
              <a:tabLst/>
              <a:defRPr sz="1600" b="0" kern="1200" cap="none" spc="0" baseline="0">
                <a:solidFill>
                  <a:schemeClr val="tx1"/>
                </a:solidFill>
                <a:latin typeface="+mn-lt"/>
                <a:ea typeface="+mn-ea"/>
                <a:cs typeface="+mn-cs"/>
              </a:defRPr>
            </a:lvl3pPr>
            <a:lvl4pPr marL="0" indent="0" algn="l" defTabSz="914400" rtl="0" eaLnBrk="1" latinLnBrk="0" hangingPunct="1">
              <a:lnSpc>
                <a:spcPct val="100000"/>
              </a:lnSpc>
              <a:spcBef>
                <a:spcPts val="1800"/>
              </a:spcBef>
              <a:buFont typeface=".AppleSystemUIFont" charset="-120"/>
              <a:buNone/>
              <a:tabLst/>
              <a:defRPr sz="1600" b="1" i="0" kern="1200" cap="all" spc="100" baseline="0">
                <a:solidFill>
                  <a:schemeClr val="accent2"/>
                </a:solidFill>
                <a:latin typeface="Calibri" charset="0"/>
                <a:ea typeface="Calibri" charset="0"/>
                <a:cs typeface="Calibri" charset="0"/>
              </a:defRPr>
            </a:lvl4pPr>
            <a:lvl5pPr marL="0" indent="0" algn="l" defTabSz="914400" rtl="0" eaLnBrk="1" latinLnBrk="0" hangingPunct="1">
              <a:lnSpc>
                <a:spcPct val="100000"/>
              </a:lnSpc>
              <a:spcBef>
                <a:spcPts val="600"/>
              </a:spcBef>
              <a:spcAft>
                <a:spcPts val="600"/>
              </a:spcAft>
              <a:buFont typeface="Arial" panose="020B0604020202020204" pitchFamily="34" charset="0"/>
              <a:buNone/>
              <a:tabLst/>
              <a:defRPr sz="1400" i="1" kern="1200">
                <a:solidFill>
                  <a:schemeClr val="tx1"/>
                </a:solidFill>
                <a:latin typeface="Georgia" charset="0"/>
                <a:ea typeface="Georgia" charset="0"/>
                <a:cs typeface="Georgia" charset="0"/>
              </a:defRPr>
            </a:lvl5pPr>
            <a:lvl6pPr marL="0" indent="0" algn="l" defTabSz="914400" rtl="0" eaLnBrk="1" latinLnBrk="0" hangingPunct="1">
              <a:lnSpc>
                <a:spcPct val="100000"/>
              </a:lnSpc>
              <a:spcBef>
                <a:spcPts val="1200"/>
              </a:spcBef>
              <a:buFontTx/>
              <a:buNone/>
              <a:defRPr sz="1100" i="1" kern="1200">
                <a:solidFill>
                  <a:schemeClr val="tx1"/>
                </a:solidFill>
                <a:latin typeface="Calibri" charset="0"/>
                <a:ea typeface="Calibri" charset="0"/>
                <a:cs typeface="Calibri" charset="0"/>
              </a:defRPr>
            </a:lvl6pPr>
            <a:lvl7pPr marL="0" indent="0" algn="l" defTabSz="914400" rtl="0" eaLnBrk="1" latinLnBrk="0" hangingPunct="1">
              <a:lnSpc>
                <a:spcPct val="90000"/>
              </a:lnSpc>
              <a:spcBef>
                <a:spcPts val="1200"/>
              </a:spcBef>
              <a:buFont typeface="Arial" panose="020B0604020202020204" pitchFamily="34" charset="0"/>
              <a:buNone/>
              <a:defRPr sz="900" i="1" kern="1200">
                <a:solidFill>
                  <a:schemeClr val="tx1"/>
                </a:solidFill>
                <a:latin typeface="Calibri" charset="0"/>
                <a:ea typeface="Calibri" charset="0"/>
                <a:cs typeface="Calibri"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0"/>
              </a:spcAft>
            </a:pPr>
            <a:r>
              <a:rPr lang="en-US" sz="1400" b="1" dirty="0"/>
              <a:t>Global FrOB can be provided in United States Message Text Format (USMTF) National Information Exchange Model (NIEM) data standards</a:t>
            </a:r>
          </a:p>
          <a:p>
            <a:r>
              <a:rPr lang="en-US" sz="1400" b="1" dirty="0"/>
              <a:t> Knowledge of global FrOB critical for DDIL ops – reduces errors, increases situational awareness during most critical combat scenarios</a:t>
            </a:r>
          </a:p>
          <a:p>
            <a:r>
              <a:rPr lang="en-US" sz="1400" b="1" dirty="0"/>
              <a:t>Global FrOB critical to scaling to MTW level capability – especially in distributed operations</a:t>
            </a:r>
          </a:p>
        </p:txBody>
      </p:sp>
    </p:spTree>
    <p:extLst>
      <p:ext uri="{BB962C8B-B14F-4D97-AF65-F5344CB8AC3E}">
        <p14:creationId xmlns:p14="http://schemas.microsoft.com/office/powerpoint/2010/main" val="1402561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FD578C-8510-C0AF-0933-B876C221BA55}"/>
              </a:ext>
            </a:extLst>
          </p:cNvPr>
          <p:cNvPicPr>
            <a:picLocks noChangeAspect="1"/>
          </p:cNvPicPr>
          <p:nvPr/>
        </p:nvPicPr>
        <p:blipFill>
          <a:blip r:embed="rId2"/>
          <a:stretch>
            <a:fillRect/>
          </a:stretch>
        </p:blipFill>
        <p:spPr>
          <a:xfrm>
            <a:off x="0" y="-14068"/>
            <a:ext cx="12192000" cy="6868551"/>
          </a:xfrm>
          <a:prstGeom prst="rect">
            <a:avLst/>
          </a:prstGeom>
        </p:spPr>
      </p:pic>
    </p:spTree>
    <p:extLst>
      <p:ext uri="{BB962C8B-B14F-4D97-AF65-F5344CB8AC3E}">
        <p14:creationId xmlns:p14="http://schemas.microsoft.com/office/powerpoint/2010/main" val="28146053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64CF6-F18A-A104-CA1A-6B52DC7BD286}"/>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0D1C9EE-0901-E930-ABC2-92355449B41A}"/>
              </a:ext>
            </a:extLst>
          </p:cNvPr>
          <p:cNvSpPr>
            <a:spLocks noGrp="1"/>
          </p:cNvSpPr>
          <p:nvPr>
            <p:ph type="sldNum" idx="12"/>
          </p:nvPr>
        </p:nvSpPr>
        <p:spPr/>
        <p:txBody>
          <a:bodyPr/>
          <a:lstStyle/>
          <a:p>
            <a:fld id="{00000000-1234-1234-1234-123412341234}" type="slidenum">
              <a:rPr lang="en" smtClean="0"/>
              <a:pPr/>
              <a:t>2</a:t>
            </a:fld>
            <a:endParaRPr lang="en"/>
          </a:p>
        </p:txBody>
      </p:sp>
      <p:sp>
        <p:nvSpPr>
          <p:cNvPr id="6" name="Google Shape;2189;p226">
            <a:extLst>
              <a:ext uri="{FF2B5EF4-FFF2-40B4-BE49-F238E27FC236}">
                <a16:creationId xmlns:a16="http://schemas.microsoft.com/office/drawing/2014/main" id="{ECD73B74-3CF8-2824-87E7-6F70E5D2445E}"/>
              </a:ext>
            </a:extLst>
          </p:cNvPr>
          <p:cNvSpPr txBox="1">
            <a:spLocks/>
          </p:cNvSpPr>
          <p:nvPr/>
        </p:nvSpPr>
        <p:spPr>
          <a:xfrm>
            <a:off x="1609620" y="211659"/>
            <a:ext cx="10249609" cy="8404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300"/>
              <a:buFont typeface="Saira Semi Condensed"/>
              <a:buNone/>
              <a:defRPr sz="3067" b="1" i="1" kern="1200">
                <a:solidFill>
                  <a:srgbClr val="002060"/>
                </a:solidFill>
                <a:latin typeface="Saira Semi Condensed"/>
                <a:ea typeface="Saira Semi Condensed"/>
                <a:cs typeface="Saira Semi Condensed"/>
                <a:sym typeface="Saira Semi Condensed"/>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a:pPr>
              <a:buClr>
                <a:schemeClr val="dk1"/>
              </a:buClr>
              <a:buSzPts val="990"/>
            </a:pPr>
            <a:r>
              <a:rPr lang="en-US" sz="3000" dirty="0">
                <a:solidFill>
                  <a:srgbClr val="FF0000"/>
                </a:solidFill>
              </a:rPr>
              <a:t>Combat</a:t>
            </a:r>
            <a:r>
              <a:rPr lang="en-US" sz="3000" dirty="0"/>
              <a:t> Plan – Research and Questions</a:t>
            </a:r>
          </a:p>
          <a:p>
            <a:pPr>
              <a:buClr>
                <a:schemeClr val="dk1"/>
              </a:buClr>
              <a:buSzPts val="990"/>
            </a:pPr>
            <a:r>
              <a:rPr lang="en-US" sz="1800" dirty="0"/>
              <a:t>(Accelerate Innovation and Integration To Achieve System of Systems)</a:t>
            </a:r>
          </a:p>
        </p:txBody>
      </p:sp>
      <p:sp>
        <p:nvSpPr>
          <p:cNvPr id="7" name="Subtitle 2">
            <a:extLst>
              <a:ext uri="{FF2B5EF4-FFF2-40B4-BE49-F238E27FC236}">
                <a16:creationId xmlns:a16="http://schemas.microsoft.com/office/drawing/2014/main" id="{A2B57198-5C6F-68C3-075A-719143745233}"/>
              </a:ext>
            </a:extLst>
          </p:cNvPr>
          <p:cNvSpPr>
            <a:spLocks noGrp="1"/>
          </p:cNvSpPr>
          <p:nvPr>
            <p:ph type="subTitle" idx="1"/>
          </p:nvPr>
        </p:nvSpPr>
        <p:spPr>
          <a:xfrm>
            <a:off x="-194776" y="1402323"/>
            <a:ext cx="5964205" cy="5364611"/>
          </a:xfrm>
        </p:spPr>
        <p:txBody>
          <a:bodyPr>
            <a:normAutofit fontScale="25000" lnSpcReduction="20000"/>
          </a:bodyPr>
          <a:lstStyle/>
          <a:p>
            <a:pPr marL="285750" indent="-285750" algn="l">
              <a:lnSpc>
                <a:spcPct val="170000"/>
              </a:lnSpc>
              <a:buFont typeface="Wingdings" pitchFamily="2" charset="2"/>
              <a:buChar char="q"/>
            </a:pPr>
            <a:endParaRPr lang="en-US" sz="1400" dirty="0">
              <a:latin typeface="+mn-lt"/>
            </a:endParaRPr>
          </a:p>
          <a:p>
            <a:pPr marL="457200" indent="0">
              <a:lnSpc>
                <a:spcPct val="120000"/>
              </a:lnSpc>
              <a:spcAft>
                <a:spcPts val="200"/>
              </a:spcAft>
            </a:pPr>
            <a:r>
              <a:rPr lang="en-US" sz="4400" dirty="0">
                <a:solidFill>
                  <a:schemeClr val="tx1"/>
                </a:solidFill>
                <a:latin typeface="+mn-lt"/>
              </a:rPr>
              <a:t>PRIORITIES:</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What are they?  What systems are broken and unusable ?  </a:t>
            </a:r>
          </a:p>
          <a:p>
            <a:pPr marL="1257300" lvl="1" indent="-571500">
              <a:lnSpc>
                <a:spcPct val="120000"/>
              </a:lnSpc>
              <a:spcBef>
                <a:spcPts val="0"/>
              </a:spcBef>
              <a:spcAft>
                <a:spcPts val="200"/>
              </a:spcAft>
              <a:buFont typeface="Wingdings" pitchFamily="2" charset="2"/>
              <a:buChar char="q"/>
            </a:pPr>
            <a:r>
              <a:rPr lang="en-US" sz="4000" b="0" i="0" dirty="0">
                <a:effectLst/>
                <a:latin typeface="+mn-lt"/>
              </a:rPr>
              <a:t>Where do you want us to start?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Automation?  Machine to Machine?   Enable Intense Collaboration ?</a:t>
            </a:r>
            <a:endParaRPr lang="en-US" sz="4000" b="0" i="0" dirty="0">
              <a:effectLst/>
              <a:latin typeface="+mn-lt"/>
            </a:endParaRPr>
          </a:p>
          <a:p>
            <a:pPr marL="1257300" lvl="1" indent="-571500">
              <a:lnSpc>
                <a:spcPct val="120000"/>
              </a:lnSpc>
              <a:spcBef>
                <a:spcPts val="0"/>
              </a:spcBef>
              <a:spcAft>
                <a:spcPts val="200"/>
              </a:spcAft>
              <a:buFont typeface="Wingdings" pitchFamily="2" charset="2"/>
              <a:buChar char="q"/>
            </a:pPr>
            <a:r>
              <a:rPr lang="en-US" sz="4000" dirty="0"/>
              <a:t>APIs from existing systems ?  C2CORE ?  </a:t>
            </a:r>
            <a:endParaRPr lang="en-US" sz="3600" b="0" dirty="0">
              <a:solidFill>
                <a:srgbClr val="222222"/>
              </a:solidFill>
              <a:latin typeface="+mn-lt"/>
            </a:endParaRPr>
          </a:p>
          <a:p>
            <a:pPr marL="457200" indent="0">
              <a:lnSpc>
                <a:spcPct val="120000"/>
              </a:lnSpc>
              <a:spcAft>
                <a:spcPts val="200"/>
              </a:spcAft>
            </a:pPr>
            <a:r>
              <a:rPr lang="en-US" sz="4400" dirty="0" err="1">
                <a:solidFill>
                  <a:schemeClr val="tx1"/>
                </a:solidFill>
                <a:latin typeface="+mn-lt"/>
              </a:rPr>
              <a:t>FrOB</a:t>
            </a:r>
            <a:r>
              <a:rPr lang="en-US" sz="4400" dirty="0">
                <a:solidFill>
                  <a:schemeClr val="tx1"/>
                </a:solidFill>
                <a:latin typeface="+mn-lt"/>
              </a:rPr>
              <a:t> Initiatives</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What systems are you pulling from; How Often; How do you ensure accuracy of data”</a:t>
            </a: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Are you checking Air Base Status?</a:t>
            </a:r>
          </a:p>
          <a:p>
            <a:pPr marL="1257300" lvl="1" indent="-571500">
              <a:lnSpc>
                <a:spcPct val="120000"/>
              </a:lnSpc>
              <a:spcBef>
                <a:spcPts val="0"/>
              </a:spcBef>
              <a:spcAft>
                <a:spcPts val="200"/>
              </a:spcAft>
              <a:buFont typeface="Wingdings" pitchFamily="2" charset="2"/>
              <a:buChar char="q"/>
            </a:pPr>
            <a:r>
              <a:rPr lang="en-US" sz="4000" dirty="0">
                <a:solidFill>
                  <a:srgbClr val="222222"/>
                </a:solidFill>
                <a:latin typeface="+mn-lt"/>
              </a:rPr>
              <a:t>Are you assuming units meeting their ”Contracts” ?  Or </a:t>
            </a:r>
            <a:r>
              <a:rPr lang="en-US" sz="4000" dirty="0" err="1">
                <a:solidFill>
                  <a:srgbClr val="222222"/>
                </a:solidFill>
                <a:latin typeface="+mn-lt"/>
              </a:rPr>
              <a:t>uSing</a:t>
            </a:r>
            <a:r>
              <a:rPr lang="en-US" sz="4000" dirty="0">
                <a:solidFill>
                  <a:srgbClr val="222222"/>
                </a:solidFill>
                <a:latin typeface="+mn-lt"/>
              </a:rPr>
              <a:t> predictive </a:t>
            </a:r>
            <a:r>
              <a:rPr lang="en-US" sz="4000" dirty="0" err="1">
                <a:solidFill>
                  <a:srgbClr val="222222"/>
                </a:solidFill>
                <a:latin typeface="+mn-lt"/>
              </a:rPr>
              <a:t>Fro</a:t>
            </a:r>
            <a:r>
              <a:rPr lang="en-US" sz="4000" dirty="0">
                <a:solidFill>
                  <a:srgbClr val="222222"/>
                </a:solidFill>
                <a:latin typeface="+mn-lt"/>
              </a:rPr>
              <a:t>?</a:t>
            </a:r>
          </a:p>
          <a:p>
            <a:pPr marL="1257300" lvl="1" indent="-571500">
              <a:lnSpc>
                <a:spcPct val="120000"/>
              </a:lnSpc>
              <a:spcBef>
                <a:spcPts val="0"/>
              </a:spcBef>
              <a:spcAft>
                <a:spcPts val="200"/>
              </a:spcAft>
              <a:buFont typeface="Wingdings" pitchFamily="2" charset="2"/>
              <a:buChar char="q"/>
            </a:pPr>
            <a:r>
              <a:rPr lang="en-US" sz="4000" dirty="0">
                <a:latin typeface="+mn-lt"/>
              </a:rPr>
              <a:t>How handling Joint FrOB ?</a:t>
            </a:r>
          </a:p>
          <a:p>
            <a:pPr marL="457200" indent="0">
              <a:lnSpc>
                <a:spcPct val="120000"/>
              </a:lnSpc>
              <a:spcAft>
                <a:spcPts val="200"/>
              </a:spcAft>
            </a:pPr>
            <a:r>
              <a:rPr lang="en-US" sz="4400" dirty="0">
                <a:solidFill>
                  <a:schemeClr val="tx1"/>
                </a:solidFill>
                <a:latin typeface="+mn-lt"/>
              </a:rPr>
              <a:t>Operational / Tactical Mission Planning</a:t>
            </a: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Expand WIDOW to meet Tactical Planning Gaps</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JMPS and Widow integration APIs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Integrate JMPS into AOC – Planning and Execution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Utilize JMPS to push msn data information through UDL between operational and tactical echelons; </a:t>
            </a:r>
          </a:p>
          <a:p>
            <a:pPr marL="457200" indent="0">
              <a:lnSpc>
                <a:spcPct val="120000"/>
              </a:lnSpc>
              <a:spcAft>
                <a:spcPts val="200"/>
              </a:spcAft>
            </a:pPr>
            <a:r>
              <a:rPr lang="en-US" sz="4400" dirty="0">
                <a:solidFill>
                  <a:schemeClr val="tx1"/>
                </a:solidFill>
                <a:latin typeface="+mn-lt"/>
              </a:rPr>
              <a:t>Software Evaluation, Innovation, Development, and Integration   </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AROPS ?   Thoughts on how to do tanker planning better ?  Pulling from </a:t>
            </a:r>
            <a:r>
              <a:rPr lang="en-US" sz="4000" dirty="0" err="1">
                <a:solidFill>
                  <a:srgbClr val="222222"/>
                </a:solidFill>
              </a:rPr>
              <a:t>FroB</a:t>
            </a:r>
            <a:r>
              <a:rPr lang="en-US" sz="4000" dirty="0">
                <a:solidFill>
                  <a:srgbClr val="222222"/>
                </a:solidFill>
              </a:rPr>
              <a:t> database, Airbase </a:t>
            </a:r>
            <a:r>
              <a:rPr lang="en-US" sz="4000" dirty="0" err="1">
                <a:solidFill>
                  <a:srgbClr val="222222"/>
                </a:solidFill>
              </a:rPr>
              <a:t>Statys</a:t>
            </a:r>
            <a:endParaRPr lang="en-US" sz="4000" dirty="0">
              <a:solidFill>
                <a:srgbClr val="222222"/>
              </a:solidFill>
            </a:endParaRP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 ENVISION?</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FIGHT TONIGHT and ALCHEMY (DARPA)</a:t>
            </a:r>
          </a:p>
          <a:p>
            <a:pPr marL="457200" indent="0">
              <a:lnSpc>
                <a:spcPct val="120000"/>
              </a:lnSpc>
              <a:spcAft>
                <a:spcPts val="200"/>
              </a:spcAft>
            </a:pPr>
            <a:r>
              <a:rPr lang="en-US" sz="4400" dirty="0">
                <a:solidFill>
                  <a:schemeClr val="tx1"/>
                </a:solidFill>
                <a:latin typeface="+mn-lt"/>
              </a:rPr>
              <a:t>What are we missing?</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Test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Integrate MAVEN with developmental MCHMR Mesh Network </a:t>
            </a:r>
          </a:p>
          <a:p>
            <a:pPr marL="1257300" lvl="1" indent="-571500">
              <a:lnSpc>
                <a:spcPct val="120000"/>
              </a:lnSpc>
              <a:spcBef>
                <a:spcPts val="0"/>
              </a:spcBef>
              <a:spcAft>
                <a:spcPts val="200"/>
              </a:spcAft>
              <a:buFont typeface="Wingdings" pitchFamily="2" charset="2"/>
              <a:buChar char="q"/>
            </a:pP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endParaRPr lang="en-US" sz="4000" b="0" dirty="0">
              <a:solidFill>
                <a:srgbClr val="222222"/>
              </a:solidFill>
              <a:latin typeface="+mn-lt"/>
            </a:endParaRPr>
          </a:p>
          <a:p>
            <a:pPr algn="l"/>
            <a:endParaRPr lang="en-US" sz="1400" b="0" dirty="0">
              <a:solidFill>
                <a:schemeClr val="tx1"/>
              </a:solidFill>
              <a:latin typeface="+mn-lt"/>
            </a:endParaRPr>
          </a:p>
        </p:txBody>
      </p:sp>
    </p:spTree>
    <p:extLst>
      <p:ext uri="{BB962C8B-B14F-4D97-AF65-F5344CB8AC3E}">
        <p14:creationId xmlns:p14="http://schemas.microsoft.com/office/powerpoint/2010/main" val="1089706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74D7EB-4B8B-BA45-1E27-443247F5AC13}"/>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E3272D-B016-E7F6-0219-CCC43CEBB825}"/>
              </a:ext>
            </a:extLst>
          </p:cNvPr>
          <p:cNvSpPr>
            <a:spLocks noGrp="1"/>
          </p:cNvSpPr>
          <p:nvPr>
            <p:ph type="sldNum" idx="12"/>
          </p:nvPr>
        </p:nvSpPr>
        <p:spPr/>
        <p:txBody>
          <a:bodyPr/>
          <a:lstStyle/>
          <a:p>
            <a:fld id="{00000000-1234-1234-1234-123412341234}" type="slidenum">
              <a:rPr lang="en" smtClean="0"/>
              <a:pPr/>
              <a:t>3</a:t>
            </a:fld>
            <a:endParaRPr lang="en"/>
          </a:p>
        </p:txBody>
      </p:sp>
      <p:sp>
        <p:nvSpPr>
          <p:cNvPr id="6" name="Google Shape;2189;p226">
            <a:extLst>
              <a:ext uri="{FF2B5EF4-FFF2-40B4-BE49-F238E27FC236}">
                <a16:creationId xmlns:a16="http://schemas.microsoft.com/office/drawing/2014/main" id="{E022BD09-6519-DAE2-1C11-E9CABEB2914D}"/>
              </a:ext>
            </a:extLst>
          </p:cNvPr>
          <p:cNvSpPr txBox="1">
            <a:spLocks/>
          </p:cNvSpPr>
          <p:nvPr/>
        </p:nvSpPr>
        <p:spPr>
          <a:xfrm>
            <a:off x="1609620" y="211659"/>
            <a:ext cx="10249609" cy="8404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300"/>
              <a:buFont typeface="Saira Semi Condensed"/>
              <a:buNone/>
              <a:defRPr sz="3067" b="1" i="1" kern="1200">
                <a:solidFill>
                  <a:srgbClr val="002060"/>
                </a:solidFill>
                <a:latin typeface="Saira Semi Condensed"/>
                <a:ea typeface="Saira Semi Condensed"/>
                <a:cs typeface="Saira Semi Condensed"/>
                <a:sym typeface="Saira Semi Condensed"/>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a:pPr>
              <a:buClr>
                <a:schemeClr val="dk1"/>
              </a:buClr>
              <a:buSzPts val="990"/>
            </a:pPr>
            <a:r>
              <a:rPr lang="en-US" sz="3000" dirty="0"/>
              <a:t>MAAP – Research and Questions</a:t>
            </a:r>
          </a:p>
          <a:p>
            <a:pPr>
              <a:buClr>
                <a:schemeClr val="dk1"/>
              </a:buClr>
              <a:buSzPts val="990"/>
            </a:pPr>
            <a:r>
              <a:rPr lang="en-US" sz="1800" dirty="0"/>
              <a:t>(Accelerate Innovation and Integration To Achieve System of Systems)</a:t>
            </a:r>
          </a:p>
        </p:txBody>
      </p:sp>
      <p:sp>
        <p:nvSpPr>
          <p:cNvPr id="3" name="Subtitle 2">
            <a:extLst>
              <a:ext uri="{FF2B5EF4-FFF2-40B4-BE49-F238E27FC236}">
                <a16:creationId xmlns:a16="http://schemas.microsoft.com/office/drawing/2014/main" id="{6BEA7824-9BF2-D4B5-2275-78C184FDA953}"/>
              </a:ext>
            </a:extLst>
          </p:cNvPr>
          <p:cNvSpPr>
            <a:spLocks noGrp="1"/>
          </p:cNvSpPr>
          <p:nvPr>
            <p:ph type="subTitle" idx="1"/>
          </p:nvPr>
        </p:nvSpPr>
        <p:spPr>
          <a:xfrm>
            <a:off x="-194776" y="1402323"/>
            <a:ext cx="5964205" cy="5364611"/>
          </a:xfrm>
        </p:spPr>
        <p:txBody>
          <a:bodyPr>
            <a:normAutofit fontScale="25000" lnSpcReduction="20000"/>
          </a:bodyPr>
          <a:lstStyle/>
          <a:p>
            <a:pPr marL="285750" indent="-285750" algn="l">
              <a:lnSpc>
                <a:spcPct val="170000"/>
              </a:lnSpc>
              <a:buFont typeface="Wingdings" pitchFamily="2" charset="2"/>
              <a:buChar char="q"/>
            </a:pPr>
            <a:endParaRPr lang="en-US" sz="1400" dirty="0">
              <a:latin typeface="+mn-lt"/>
            </a:endParaRPr>
          </a:p>
          <a:p>
            <a:pPr marL="457200" indent="0">
              <a:lnSpc>
                <a:spcPct val="120000"/>
              </a:lnSpc>
              <a:spcAft>
                <a:spcPts val="200"/>
              </a:spcAft>
            </a:pPr>
            <a:r>
              <a:rPr lang="en-US" sz="4400" dirty="0">
                <a:solidFill>
                  <a:schemeClr val="tx1"/>
                </a:solidFill>
                <a:latin typeface="+mn-lt"/>
              </a:rPr>
              <a:t>PRIORITIES:</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What are they?  What systems are broken and unusable ?  </a:t>
            </a:r>
          </a:p>
          <a:p>
            <a:pPr marL="1257300" lvl="1" indent="-571500">
              <a:lnSpc>
                <a:spcPct val="120000"/>
              </a:lnSpc>
              <a:spcBef>
                <a:spcPts val="0"/>
              </a:spcBef>
              <a:spcAft>
                <a:spcPts val="200"/>
              </a:spcAft>
              <a:buFont typeface="Wingdings" pitchFamily="2" charset="2"/>
              <a:buChar char="q"/>
            </a:pPr>
            <a:r>
              <a:rPr lang="en-US" sz="4000" b="0" i="0" dirty="0">
                <a:effectLst/>
                <a:latin typeface="+mn-lt"/>
              </a:rPr>
              <a:t>Where do you want us to start?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Automation?  Machine to Machine?   Enable Intense Collaboration ?</a:t>
            </a:r>
            <a:endParaRPr lang="en-US" sz="4000" b="0" i="0" dirty="0">
              <a:effectLst/>
              <a:latin typeface="+mn-lt"/>
            </a:endParaRPr>
          </a:p>
          <a:p>
            <a:pPr marL="1257300" lvl="1" indent="-571500">
              <a:lnSpc>
                <a:spcPct val="120000"/>
              </a:lnSpc>
              <a:spcBef>
                <a:spcPts val="0"/>
              </a:spcBef>
              <a:spcAft>
                <a:spcPts val="200"/>
              </a:spcAft>
              <a:buFont typeface="Wingdings" pitchFamily="2" charset="2"/>
              <a:buChar char="q"/>
            </a:pPr>
            <a:r>
              <a:rPr lang="en-US" sz="4000" dirty="0"/>
              <a:t>APIs from existing systems ?  C2CORE ?  </a:t>
            </a:r>
            <a:endParaRPr lang="en-US" sz="3600" b="0" dirty="0">
              <a:solidFill>
                <a:srgbClr val="222222"/>
              </a:solidFill>
              <a:latin typeface="+mn-lt"/>
            </a:endParaRPr>
          </a:p>
          <a:p>
            <a:pPr marL="457200" indent="0">
              <a:lnSpc>
                <a:spcPct val="120000"/>
              </a:lnSpc>
              <a:spcAft>
                <a:spcPts val="200"/>
              </a:spcAft>
            </a:pPr>
            <a:r>
              <a:rPr lang="en-US" sz="4400" dirty="0" err="1">
                <a:solidFill>
                  <a:schemeClr val="tx1"/>
                </a:solidFill>
                <a:latin typeface="+mn-lt"/>
              </a:rPr>
              <a:t>FrOB</a:t>
            </a:r>
            <a:r>
              <a:rPr lang="en-US" sz="4400" dirty="0">
                <a:solidFill>
                  <a:schemeClr val="tx1"/>
                </a:solidFill>
                <a:latin typeface="+mn-lt"/>
              </a:rPr>
              <a:t> Initiatives</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What systems are you pulling from; How Often; How do you ensure accuracy of data”</a:t>
            </a: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Are you checking Air Base Status?</a:t>
            </a:r>
          </a:p>
          <a:p>
            <a:pPr marL="1257300" lvl="1" indent="-571500">
              <a:lnSpc>
                <a:spcPct val="120000"/>
              </a:lnSpc>
              <a:spcBef>
                <a:spcPts val="0"/>
              </a:spcBef>
              <a:spcAft>
                <a:spcPts val="200"/>
              </a:spcAft>
              <a:buFont typeface="Wingdings" pitchFamily="2" charset="2"/>
              <a:buChar char="q"/>
            </a:pPr>
            <a:r>
              <a:rPr lang="en-US" sz="4000" dirty="0">
                <a:solidFill>
                  <a:srgbClr val="222222"/>
                </a:solidFill>
                <a:latin typeface="+mn-lt"/>
              </a:rPr>
              <a:t>Are you assuming units meeting their ”Contracts” ?  Or </a:t>
            </a:r>
            <a:r>
              <a:rPr lang="en-US" sz="4000" dirty="0" err="1">
                <a:solidFill>
                  <a:srgbClr val="222222"/>
                </a:solidFill>
                <a:latin typeface="+mn-lt"/>
              </a:rPr>
              <a:t>uSing</a:t>
            </a:r>
            <a:r>
              <a:rPr lang="en-US" sz="4000" dirty="0">
                <a:solidFill>
                  <a:srgbClr val="222222"/>
                </a:solidFill>
                <a:latin typeface="+mn-lt"/>
              </a:rPr>
              <a:t> predictive </a:t>
            </a:r>
            <a:r>
              <a:rPr lang="en-US" sz="4000" dirty="0" err="1">
                <a:solidFill>
                  <a:srgbClr val="222222"/>
                </a:solidFill>
                <a:latin typeface="+mn-lt"/>
              </a:rPr>
              <a:t>Fro</a:t>
            </a:r>
            <a:r>
              <a:rPr lang="en-US" sz="4000" dirty="0">
                <a:solidFill>
                  <a:srgbClr val="222222"/>
                </a:solidFill>
                <a:latin typeface="+mn-lt"/>
              </a:rPr>
              <a:t>?</a:t>
            </a:r>
          </a:p>
          <a:p>
            <a:pPr marL="1257300" lvl="1" indent="-571500">
              <a:lnSpc>
                <a:spcPct val="120000"/>
              </a:lnSpc>
              <a:spcBef>
                <a:spcPts val="0"/>
              </a:spcBef>
              <a:spcAft>
                <a:spcPts val="200"/>
              </a:spcAft>
              <a:buFont typeface="Wingdings" pitchFamily="2" charset="2"/>
              <a:buChar char="q"/>
            </a:pPr>
            <a:r>
              <a:rPr lang="en-US" sz="4000" dirty="0">
                <a:latin typeface="+mn-lt"/>
              </a:rPr>
              <a:t>How handling Joint FrOB ?</a:t>
            </a:r>
          </a:p>
          <a:p>
            <a:pPr marL="457200" indent="0">
              <a:lnSpc>
                <a:spcPct val="120000"/>
              </a:lnSpc>
              <a:spcAft>
                <a:spcPts val="200"/>
              </a:spcAft>
            </a:pPr>
            <a:r>
              <a:rPr lang="en-US" sz="4400" dirty="0">
                <a:solidFill>
                  <a:schemeClr val="tx1"/>
                </a:solidFill>
                <a:latin typeface="+mn-lt"/>
              </a:rPr>
              <a:t>Operational / Tactical Mission Planning</a:t>
            </a: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Expand WIDOW to meet Tactical Planning Gaps</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JMPS and Widow integration APIs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Integrate JMPS into AOC – Planning and Execution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Utilize JMPS to push msn data information through UDL between operational and tactical echelons; </a:t>
            </a:r>
          </a:p>
          <a:p>
            <a:pPr marL="457200" indent="0">
              <a:lnSpc>
                <a:spcPct val="120000"/>
              </a:lnSpc>
              <a:spcAft>
                <a:spcPts val="200"/>
              </a:spcAft>
            </a:pPr>
            <a:r>
              <a:rPr lang="en-US" sz="4400" dirty="0">
                <a:solidFill>
                  <a:schemeClr val="tx1"/>
                </a:solidFill>
                <a:latin typeface="+mn-lt"/>
              </a:rPr>
              <a:t>Software Evaluation, Innovation, Development, and Integration   </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AROPS ?   Thoughts on how to do tanker planning better ?  Pulling from </a:t>
            </a:r>
            <a:r>
              <a:rPr lang="en-US" sz="4000" dirty="0" err="1">
                <a:solidFill>
                  <a:srgbClr val="222222"/>
                </a:solidFill>
              </a:rPr>
              <a:t>FroB</a:t>
            </a:r>
            <a:r>
              <a:rPr lang="en-US" sz="4000" dirty="0">
                <a:solidFill>
                  <a:srgbClr val="222222"/>
                </a:solidFill>
              </a:rPr>
              <a:t> database, Airbase </a:t>
            </a:r>
            <a:r>
              <a:rPr lang="en-US" sz="4000" dirty="0" err="1">
                <a:solidFill>
                  <a:srgbClr val="222222"/>
                </a:solidFill>
              </a:rPr>
              <a:t>Statys</a:t>
            </a:r>
            <a:endParaRPr lang="en-US" sz="4000" dirty="0">
              <a:solidFill>
                <a:srgbClr val="222222"/>
              </a:solidFill>
            </a:endParaRP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 ENVISION?</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FIGHT TONIGHT and ALCHEMY (DARPA)</a:t>
            </a:r>
          </a:p>
          <a:p>
            <a:pPr marL="457200" indent="0">
              <a:lnSpc>
                <a:spcPct val="120000"/>
              </a:lnSpc>
              <a:spcAft>
                <a:spcPts val="200"/>
              </a:spcAft>
            </a:pPr>
            <a:r>
              <a:rPr lang="en-US" sz="4400" dirty="0">
                <a:solidFill>
                  <a:schemeClr val="tx1"/>
                </a:solidFill>
                <a:latin typeface="+mn-lt"/>
              </a:rPr>
              <a:t>What are we missing?</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Test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Integrate MAVEN with developmental MCHMR Mesh Network </a:t>
            </a:r>
          </a:p>
          <a:p>
            <a:pPr marL="1257300" lvl="1" indent="-571500">
              <a:lnSpc>
                <a:spcPct val="120000"/>
              </a:lnSpc>
              <a:spcBef>
                <a:spcPts val="0"/>
              </a:spcBef>
              <a:spcAft>
                <a:spcPts val="200"/>
              </a:spcAft>
              <a:buFont typeface="Wingdings" pitchFamily="2" charset="2"/>
              <a:buChar char="q"/>
            </a:pP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endParaRPr lang="en-US" sz="4000" b="0" dirty="0">
              <a:solidFill>
                <a:srgbClr val="222222"/>
              </a:solidFill>
              <a:latin typeface="+mn-lt"/>
            </a:endParaRPr>
          </a:p>
          <a:p>
            <a:pPr algn="l"/>
            <a:endParaRPr lang="en-US" sz="1400" b="0" dirty="0">
              <a:solidFill>
                <a:schemeClr val="tx1"/>
              </a:solidFill>
              <a:latin typeface="+mn-lt"/>
            </a:endParaRPr>
          </a:p>
        </p:txBody>
      </p:sp>
    </p:spTree>
    <p:extLst>
      <p:ext uri="{BB962C8B-B14F-4D97-AF65-F5344CB8AC3E}">
        <p14:creationId xmlns:p14="http://schemas.microsoft.com/office/powerpoint/2010/main" val="31182308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35CE0-D2D8-E631-FC2B-3C6BC810C603}"/>
            </a:ext>
          </a:extLst>
        </p:cNvPr>
        <p:cNvGrpSpPr/>
        <p:nvPr/>
      </p:nvGrpSpPr>
      <p:grpSpPr>
        <a:xfrm>
          <a:off x="0" y="0"/>
          <a:ext cx="0" cy="0"/>
          <a:chOff x="0" y="0"/>
          <a:chExt cx="0" cy="0"/>
        </a:xfrm>
      </p:grpSpPr>
      <p:pic>
        <p:nvPicPr>
          <p:cNvPr id="2" name="Picture 1" descr="A map of the world">
            <a:extLst>
              <a:ext uri="{FF2B5EF4-FFF2-40B4-BE49-F238E27FC236}">
                <a16:creationId xmlns:a16="http://schemas.microsoft.com/office/drawing/2014/main" id="{A60CED56-38CD-142C-7D12-E9692F2E1EEA}"/>
              </a:ext>
            </a:extLst>
          </p:cNvPr>
          <p:cNvPicPr>
            <a:picLocks noChangeAspect="1"/>
          </p:cNvPicPr>
          <p:nvPr/>
        </p:nvPicPr>
        <p:blipFill rotWithShape="1">
          <a:blip r:embed="rId3">
            <a:extLst>
              <a:ext uri="{28A0092B-C50C-407E-A947-70E740481C1C}">
                <a14:useLocalDpi xmlns:a14="http://schemas.microsoft.com/office/drawing/2010/main" val="0"/>
              </a:ext>
            </a:extLst>
          </a:blip>
          <a:srcRect l="3305" t="12039" r="44464" b="35081"/>
          <a:stretch/>
        </p:blipFill>
        <p:spPr>
          <a:xfrm>
            <a:off x="321127" y="-6315"/>
            <a:ext cx="12006943" cy="6853432"/>
          </a:xfrm>
          <a:prstGeom prst="rect">
            <a:avLst/>
          </a:prstGeom>
        </p:spPr>
      </p:pic>
      <p:sp>
        <p:nvSpPr>
          <p:cNvPr id="3" name="Oval 2">
            <a:extLst>
              <a:ext uri="{FF2B5EF4-FFF2-40B4-BE49-F238E27FC236}">
                <a16:creationId xmlns:a16="http://schemas.microsoft.com/office/drawing/2014/main" id="{2316DA28-8975-19C6-0B75-5D2017DB5D30}"/>
              </a:ext>
            </a:extLst>
          </p:cNvPr>
          <p:cNvSpPr/>
          <p:nvPr/>
        </p:nvSpPr>
        <p:spPr>
          <a:xfrm>
            <a:off x="5632062" y="4016838"/>
            <a:ext cx="150638" cy="87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2631329-4B38-A739-C8BF-9F1894A2AB45}"/>
              </a:ext>
            </a:extLst>
          </p:cNvPr>
          <p:cNvSpPr/>
          <p:nvPr/>
        </p:nvSpPr>
        <p:spPr>
          <a:xfrm>
            <a:off x="5686232" y="4169235"/>
            <a:ext cx="150638" cy="87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99C33DE-596B-F362-3E95-B9365549A13C}"/>
              </a:ext>
            </a:extLst>
          </p:cNvPr>
          <p:cNvSpPr/>
          <p:nvPr/>
        </p:nvSpPr>
        <p:spPr>
          <a:xfrm>
            <a:off x="5707381" y="4310747"/>
            <a:ext cx="150638" cy="87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02F2AFF-E9CC-E4E2-9FE4-C6E1A5277B56}"/>
              </a:ext>
            </a:extLst>
          </p:cNvPr>
          <p:cNvSpPr/>
          <p:nvPr/>
        </p:nvSpPr>
        <p:spPr>
          <a:xfrm>
            <a:off x="5709766" y="4463144"/>
            <a:ext cx="150638" cy="87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7134CA7-F20B-ABB8-6ACF-4B866C52990C}"/>
              </a:ext>
            </a:extLst>
          </p:cNvPr>
          <p:cNvSpPr/>
          <p:nvPr/>
        </p:nvSpPr>
        <p:spPr>
          <a:xfrm>
            <a:off x="5696493" y="4637319"/>
            <a:ext cx="150638" cy="87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B80C57D-7C6C-338A-5BCF-52CB8B54ECFF}"/>
              </a:ext>
            </a:extLst>
          </p:cNvPr>
          <p:cNvSpPr/>
          <p:nvPr/>
        </p:nvSpPr>
        <p:spPr>
          <a:xfrm>
            <a:off x="6193971" y="4049490"/>
            <a:ext cx="130628" cy="119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D4738F8-C6D7-40E4-E8DE-C7208B6D9E14}"/>
              </a:ext>
            </a:extLst>
          </p:cNvPr>
          <p:cNvSpPr/>
          <p:nvPr/>
        </p:nvSpPr>
        <p:spPr>
          <a:xfrm>
            <a:off x="6193972" y="4561112"/>
            <a:ext cx="130628" cy="1197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2883CAE-90A5-1890-0C22-F9700653EDB0}"/>
              </a:ext>
            </a:extLst>
          </p:cNvPr>
          <p:cNvSpPr/>
          <p:nvPr/>
        </p:nvSpPr>
        <p:spPr>
          <a:xfrm rot="16200000">
            <a:off x="6116609" y="4211545"/>
            <a:ext cx="1426029" cy="1657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D8C9B7B-FAA7-C065-16C3-B986C4780395}"/>
              </a:ext>
            </a:extLst>
          </p:cNvPr>
          <p:cNvSpPr/>
          <p:nvPr/>
        </p:nvSpPr>
        <p:spPr>
          <a:xfrm>
            <a:off x="6583465" y="4191002"/>
            <a:ext cx="261263" cy="1306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4E8815B-BC74-BF96-6530-8955AC72E8EC}"/>
              </a:ext>
            </a:extLst>
          </p:cNvPr>
          <p:cNvSpPr/>
          <p:nvPr/>
        </p:nvSpPr>
        <p:spPr>
          <a:xfrm>
            <a:off x="6539923" y="3755572"/>
            <a:ext cx="261263" cy="1306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23FCEA8-C8CB-1B4D-55E6-B63C39497FD0}"/>
              </a:ext>
            </a:extLst>
          </p:cNvPr>
          <p:cNvSpPr/>
          <p:nvPr/>
        </p:nvSpPr>
        <p:spPr>
          <a:xfrm>
            <a:off x="6605234" y="4637317"/>
            <a:ext cx="261263" cy="13062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729F815-145D-D962-733D-8D1BC1B5F74C}"/>
              </a:ext>
            </a:extLst>
          </p:cNvPr>
          <p:cNvSpPr/>
          <p:nvPr/>
        </p:nvSpPr>
        <p:spPr>
          <a:xfrm>
            <a:off x="5893320" y="4005948"/>
            <a:ext cx="150638" cy="87085"/>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8D984408-D03F-70AB-FE17-8BC14B02E64C}"/>
              </a:ext>
            </a:extLst>
          </p:cNvPr>
          <p:cNvSpPr/>
          <p:nvPr/>
        </p:nvSpPr>
        <p:spPr>
          <a:xfrm>
            <a:off x="5947490" y="4191003"/>
            <a:ext cx="150638" cy="87085"/>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36B3D9F-00C1-00F6-B9ED-16F8FE7AB685}"/>
              </a:ext>
            </a:extLst>
          </p:cNvPr>
          <p:cNvSpPr/>
          <p:nvPr/>
        </p:nvSpPr>
        <p:spPr>
          <a:xfrm>
            <a:off x="5968639" y="4354287"/>
            <a:ext cx="150638" cy="87085"/>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F62DA6E-D704-B586-2F1F-7AEC400AC781}"/>
              </a:ext>
            </a:extLst>
          </p:cNvPr>
          <p:cNvSpPr/>
          <p:nvPr/>
        </p:nvSpPr>
        <p:spPr>
          <a:xfrm>
            <a:off x="5971024" y="4506684"/>
            <a:ext cx="150638" cy="87085"/>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A246A99-87DB-D9D2-EBFB-290FF942F337}"/>
              </a:ext>
            </a:extLst>
          </p:cNvPr>
          <p:cNvSpPr/>
          <p:nvPr/>
        </p:nvSpPr>
        <p:spPr>
          <a:xfrm>
            <a:off x="5957751" y="4648201"/>
            <a:ext cx="150638" cy="87085"/>
          </a:xfrm>
          <a:prstGeom prst="ellipse">
            <a:avLst/>
          </a:prstGeom>
          <a:solidFill>
            <a:schemeClr val="accent6">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1189D8-5EE7-C26F-DDD4-B36DDE4B24B1}"/>
              </a:ext>
            </a:extLst>
          </p:cNvPr>
          <p:cNvSpPr/>
          <p:nvPr/>
        </p:nvSpPr>
        <p:spPr>
          <a:xfrm>
            <a:off x="5705101" y="3309266"/>
            <a:ext cx="200501" cy="87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CCCAB09-558B-4F94-9EF1-BFAF13AC6477}"/>
              </a:ext>
            </a:extLst>
          </p:cNvPr>
          <p:cNvSpPr/>
          <p:nvPr/>
        </p:nvSpPr>
        <p:spPr>
          <a:xfrm>
            <a:off x="5639637" y="5143519"/>
            <a:ext cx="200501" cy="8708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quot;No&quot; Symbol 20">
            <a:extLst>
              <a:ext uri="{FF2B5EF4-FFF2-40B4-BE49-F238E27FC236}">
                <a16:creationId xmlns:a16="http://schemas.microsoft.com/office/drawing/2014/main" id="{2F85355E-1E43-842B-79AF-D52A28DF87B7}"/>
              </a:ext>
            </a:extLst>
          </p:cNvPr>
          <p:cNvSpPr/>
          <p:nvPr/>
        </p:nvSpPr>
        <p:spPr>
          <a:xfrm>
            <a:off x="6605243" y="1760329"/>
            <a:ext cx="239485" cy="228600"/>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quot;No&quot; Symbol 21">
            <a:extLst>
              <a:ext uri="{FF2B5EF4-FFF2-40B4-BE49-F238E27FC236}">
                <a16:creationId xmlns:a16="http://schemas.microsoft.com/office/drawing/2014/main" id="{180D2092-7443-4CCF-EBF6-3728CBB50395}"/>
              </a:ext>
            </a:extLst>
          </p:cNvPr>
          <p:cNvSpPr/>
          <p:nvPr/>
        </p:nvSpPr>
        <p:spPr>
          <a:xfrm>
            <a:off x="11329641" y="6114614"/>
            <a:ext cx="165671" cy="177329"/>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Subtitle 2">
            <a:extLst>
              <a:ext uri="{FF2B5EF4-FFF2-40B4-BE49-F238E27FC236}">
                <a16:creationId xmlns:a16="http://schemas.microsoft.com/office/drawing/2014/main" id="{2A6C0A18-FE20-F96A-A785-47C337505918}"/>
              </a:ext>
            </a:extLst>
          </p:cNvPr>
          <p:cNvSpPr txBox="1">
            <a:spLocks/>
          </p:cNvSpPr>
          <p:nvPr/>
        </p:nvSpPr>
        <p:spPr>
          <a:xfrm>
            <a:off x="-399575" y="-134007"/>
            <a:ext cx="5964205" cy="536461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70000"/>
              </a:lnSpc>
              <a:buFont typeface="Wingdings" pitchFamily="2" charset="2"/>
              <a:buChar char="q"/>
            </a:pPr>
            <a:endParaRPr lang="en-US" sz="1400" dirty="0"/>
          </a:p>
          <a:p>
            <a:pPr marL="457200" indent="0">
              <a:lnSpc>
                <a:spcPct val="120000"/>
              </a:lnSpc>
              <a:spcAft>
                <a:spcPts val="200"/>
              </a:spcAft>
              <a:buNone/>
            </a:pPr>
            <a:r>
              <a:rPr lang="en-US" sz="3600" dirty="0"/>
              <a:t>INITIAL OVERLAY:</a:t>
            </a:r>
          </a:p>
          <a:p>
            <a:pPr marL="1257300" lvl="1" indent="-571500">
              <a:lnSpc>
                <a:spcPct val="120000"/>
              </a:lnSpc>
              <a:spcBef>
                <a:spcPts val="0"/>
              </a:spcBef>
              <a:spcAft>
                <a:spcPts val="200"/>
              </a:spcAft>
              <a:buFont typeface="Wingdings" pitchFamily="2" charset="2"/>
              <a:buChar char="q"/>
            </a:pPr>
            <a:r>
              <a:rPr lang="en-US" sz="3200" dirty="0"/>
              <a:t>Choose between established templates /overlay</a:t>
            </a:r>
          </a:p>
          <a:p>
            <a:pPr marL="1257300" lvl="1" indent="-571500">
              <a:lnSpc>
                <a:spcPct val="120000"/>
              </a:lnSpc>
              <a:spcBef>
                <a:spcPts val="0"/>
              </a:spcBef>
              <a:spcAft>
                <a:spcPts val="200"/>
              </a:spcAft>
              <a:buFont typeface="Wingdings" pitchFamily="2" charset="2"/>
              <a:buChar char="q"/>
            </a:pPr>
            <a:r>
              <a:rPr lang="en-US" sz="3200" dirty="0"/>
              <a:t>Load in Different Modes – Theater / Air Base Defense</a:t>
            </a:r>
          </a:p>
          <a:p>
            <a:pPr marL="1257300" lvl="1" indent="-571500">
              <a:lnSpc>
                <a:spcPct val="120000"/>
              </a:lnSpc>
              <a:spcBef>
                <a:spcPts val="0"/>
              </a:spcBef>
              <a:spcAft>
                <a:spcPts val="200"/>
              </a:spcAft>
              <a:buFont typeface="Wingdings" pitchFamily="2" charset="2"/>
              <a:buChar char="q"/>
            </a:pPr>
            <a:r>
              <a:rPr lang="en-US" sz="3200" dirty="0"/>
              <a:t>Freestyle Mode</a:t>
            </a:r>
            <a:endParaRPr lang="en-US" sz="3200" dirty="0">
              <a:solidFill>
                <a:srgbClr val="222222"/>
              </a:solidFill>
            </a:endParaRPr>
          </a:p>
          <a:p>
            <a:pPr marL="457200" indent="0">
              <a:lnSpc>
                <a:spcPct val="120000"/>
              </a:lnSpc>
              <a:spcAft>
                <a:spcPts val="200"/>
              </a:spcAft>
              <a:buNone/>
            </a:pPr>
            <a:r>
              <a:rPr lang="en-US" sz="3600" dirty="0"/>
              <a:t>Assign Assets from Base Locations (FrOB Pop-down from Airbases)</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ATO/ACO Integration (Direct or Longbow)</a:t>
            </a:r>
          </a:p>
          <a:p>
            <a:pPr marL="1257300" lvl="1" indent="-571500">
              <a:lnSpc>
                <a:spcPct val="120000"/>
              </a:lnSpc>
              <a:spcBef>
                <a:spcPts val="0"/>
              </a:spcBef>
              <a:spcAft>
                <a:spcPts val="200"/>
              </a:spcAft>
              <a:buFont typeface="Wingdings" pitchFamily="2" charset="2"/>
              <a:buChar char="q"/>
            </a:pPr>
            <a:r>
              <a:rPr lang="en-US" sz="3200" dirty="0" err="1">
                <a:solidFill>
                  <a:srgbClr val="222222"/>
                </a:solidFill>
              </a:rPr>
              <a:t>Longterm</a:t>
            </a:r>
            <a:r>
              <a:rPr lang="en-US" sz="3200" dirty="0">
                <a:solidFill>
                  <a:srgbClr val="222222"/>
                </a:solidFill>
              </a:rPr>
              <a:t> – Longbow integration ?  UDL for ? </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Are you assuming units meeting their ”Contracts” ?  Or </a:t>
            </a:r>
            <a:r>
              <a:rPr lang="en-US" sz="3200" dirty="0" err="1">
                <a:solidFill>
                  <a:srgbClr val="222222"/>
                </a:solidFill>
              </a:rPr>
              <a:t>uSing</a:t>
            </a:r>
            <a:r>
              <a:rPr lang="en-US" sz="3200" dirty="0">
                <a:solidFill>
                  <a:srgbClr val="222222"/>
                </a:solidFill>
              </a:rPr>
              <a:t> predictive </a:t>
            </a:r>
            <a:r>
              <a:rPr lang="en-US" sz="3200" dirty="0" err="1">
                <a:solidFill>
                  <a:srgbClr val="222222"/>
                </a:solidFill>
              </a:rPr>
              <a:t>Fro</a:t>
            </a:r>
            <a:r>
              <a:rPr lang="en-US" sz="3200" dirty="0">
                <a:solidFill>
                  <a:srgbClr val="222222"/>
                </a:solidFill>
              </a:rPr>
              <a:t>?</a:t>
            </a:r>
          </a:p>
          <a:p>
            <a:pPr marL="1257300" lvl="1" indent="-571500">
              <a:lnSpc>
                <a:spcPct val="120000"/>
              </a:lnSpc>
              <a:spcBef>
                <a:spcPts val="0"/>
              </a:spcBef>
              <a:spcAft>
                <a:spcPts val="200"/>
              </a:spcAft>
              <a:buFont typeface="Wingdings" pitchFamily="2" charset="2"/>
              <a:buChar char="q"/>
            </a:pPr>
            <a:r>
              <a:rPr lang="en-US" sz="3200" dirty="0"/>
              <a:t>How handling Joint FrOB ?  </a:t>
            </a:r>
          </a:p>
          <a:p>
            <a:pPr marL="457200" indent="0">
              <a:lnSpc>
                <a:spcPct val="120000"/>
              </a:lnSpc>
              <a:spcAft>
                <a:spcPts val="200"/>
              </a:spcAft>
            </a:pPr>
            <a:r>
              <a:rPr lang="en-US" sz="3600" dirty="0"/>
              <a:t>Where else in MSS being integrated in the Kill Chain or enabling Operational C2</a:t>
            </a:r>
            <a:endParaRPr lang="en-US" sz="3200" dirty="0">
              <a:solidFill>
                <a:srgbClr val="222222"/>
              </a:solidFill>
            </a:endParaRP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Expand WIDOW to meet Tactical Planning Gaps</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JMPS and Widow integration APIs </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Integrate JMPS into AOC – Planning and Execution </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Utilize JMPS to push msn data information through UDL between operational and tactical echelons; </a:t>
            </a:r>
          </a:p>
          <a:p>
            <a:pPr marL="457200" indent="0">
              <a:lnSpc>
                <a:spcPct val="120000"/>
              </a:lnSpc>
              <a:spcAft>
                <a:spcPts val="200"/>
              </a:spcAft>
            </a:pPr>
            <a:r>
              <a:rPr lang="en-US" sz="3600" dirty="0"/>
              <a:t>For AMERICA</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Package Level C2; Timing and Tempo; Modeling for Long-Range Fires</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MSS bridge the gap to NEXUS</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Use Palantir to help with Multi-</a:t>
            </a:r>
            <a:r>
              <a:rPr lang="en-US" sz="3200" dirty="0" err="1">
                <a:solidFill>
                  <a:srgbClr val="222222"/>
                </a:solidFill>
              </a:rPr>
              <a:t>Tenacy</a:t>
            </a:r>
            <a:r>
              <a:rPr lang="en-US" sz="3200" dirty="0">
                <a:solidFill>
                  <a:srgbClr val="222222"/>
                </a:solidFill>
              </a:rPr>
              <a:t>. Federated Data, and Nexus Data </a:t>
            </a:r>
            <a:r>
              <a:rPr lang="en-US" sz="3200" dirty="0" err="1">
                <a:solidFill>
                  <a:srgbClr val="222222"/>
                </a:solidFill>
              </a:rPr>
              <a:t>Scheume</a:t>
            </a:r>
            <a:r>
              <a:rPr lang="en-US" sz="3200" dirty="0">
                <a:solidFill>
                  <a:srgbClr val="222222"/>
                </a:solidFill>
              </a:rPr>
              <a:t> for future integration </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How is quality OMS being integrated back into targeting cycles / ATO Cycles</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SMAC Integration </a:t>
            </a:r>
          </a:p>
          <a:p>
            <a:pPr marL="457200" indent="0">
              <a:lnSpc>
                <a:spcPct val="120000"/>
              </a:lnSpc>
              <a:spcAft>
                <a:spcPts val="200"/>
              </a:spcAft>
            </a:pPr>
            <a:r>
              <a:rPr lang="en-US" sz="3600" dirty="0"/>
              <a:t>SHOC-N</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How do they fit into TAPSOS  </a:t>
            </a:r>
          </a:p>
          <a:p>
            <a:pPr marL="1257300" lvl="1" indent="-571500">
              <a:lnSpc>
                <a:spcPct val="120000"/>
              </a:lnSpc>
              <a:spcBef>
                <a:spcPts val="0"/>
              </a:spcBef>
              <a:spcAft>
                <a:spcPts val="200"/>
              </a:spcAft>
              <a:buFont typeface="Wingdings" pitchFamily="2" charset="2"/>
              <a:buChar char="q"/>
            </a:pPr>
            <a:r>
              <a:rPr lang="en-US" sz="3200" dirty="0">
                <a:solidFill>
                  <a:srgbClr val="222222"/>
                </a:solidFill>
              </a:rPr>
              <a:t>Integrate MAVEN with developmental MCHMR Mesh Network </a:t>
            </a:r>
          </a:p>
          <a:p>
            <a:pPr marL="1257300" lvl="1" indent="-571500">
              <a:lnSpc>
                <a:spcPct val="120000"/>
              </a:lnSpc>
              <a:spcBef>
                <a:spcPts val="0"/>
              </a:spcBef>
              <a:spcAft>
                <a:spcPts val="200"/>
              </a:spcAft>
              <a:buFont typeface="Wingdings" pitchFamily="2" charset="2"/>
              <a:buChar char="q"/>
            </a:pPr>
            <a:endParaRPr lang="en-US" sz="4000" dirty="0">
              <a:solidFill>
                <a:srgbClr val="222222"/>
              </a:solidFill>
            </a:endParaRPr>
          </a:p>
          <a:p>
            <a:pPr marL="1257300" lvl="1" indent="-571500">
              <a:lnSpc>
                <a:spcPct val="120000"/>
              </a:lnSpc>
              <a:spcBef>
                <a:spcPts val="0"/>
              </a:spcBef>
              <a:spcAft>
                <a:spcPts val="200"/>
              </a:spcAft>
              <a:buFont typeface="Wingdings" pitchFamily="2" charset="2"/>
              <a:buChar char="q"/>
            </a:pPr>
            <a:endParaRPr lang="en-US" sz="4000" dirty="0">
              <a:solidFill>
                <a:srgbClr val="222222"/>
              </a:solidFill>
            </a:endParaRPr>
          </a:p>
          <a:p>
            <a:endParaRPr lang="en-US" sz="1400" dirty="0"/>
          </a:p>
        </p:txBody>
      </p:sp>
      <p:sp>
        <p:nvSpPr>
          <p:cNvPr id="25" name="Rectangle 24">
            <a:extLst>
              <a:ext uri="{FF2B5EF4-FFF2-40B4-BE49-F238E27FC236}">
                <a16:creationId xmlns:a16="http://schemas.microsoft.com/office/drawing/2014/main" id="{403C542E-6F75-6CF8-B759-7D228E42BB49}"/>
              </a:ext>
            </a:extLst>
          </p:cNvPr>
          <p:cNvSpPr/>
          <p:nvPr/>
        </p:nvSpPr>
        <p:spPr>
          <a:xfrm>
            <a:off x="6096000" y="1393371"/>
            <a:ext cx="1306286" cy="892629"/>
          </a:xfrm>
          <a:prstGeom prst="rect">
            <a:avLst/>
          </a:prstGeom>
          <a:noFill/>
          <a:ln w="444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96CA7604-E683-1B15-0847-852A1E813290}"/>
              </a:ext>
            </a:extLst>
          </p:cNvPr>
          <p:cNvPicPr>
            <a:picLocks noChangeAspect="1"/>
          </p:cNvPicPr>
          <p:nvPr/>
        </p:nvPicPr>
        <p:blipFill>
          <a:blip r:embed="rId4">
            <a:lum bright="70000" contrast="-70000"/>
          </a:blip>
          <a:stretch>
            <a:fillRect/>
          </a:stretch>
        </p:blipFill>
        <p:spPr>
          <a:xfrm>
            <a:off x="7283785" y="2167499"/>
            <a:ext cx="237002" cy="237002"/>
          </a:xfrm>
          <a:prstGeom prst="rect">
            <a:avLst/>
          </a:prstGeom>
          <a:solidFill>
            <a:schemeClr val="accent2">
              <a:lumMod val="40000"/>
              <a:lumOff val="60000"/>
            </a:schemeClr>
          </a:solidFill>
        </p:spPr>
      </p:pic>
      <p:sp>
        <p:nvSpPr>
          <p:cNvPr id="27" name="TextBox 26">
            <a:extLst>
              <a:ext uri="{FF2B5EF4-FFF2-40B4-BE49-F238E27FC236}">
                <a16:creationId xmlns:a16="http://schemas.microsoft.com/office/drawing/2014/main" id="{E6A35FC0-0DA3-2A85-7D15-520D95D55FB1}"/>
              </a:ext>
            </a:extLst>
          </p:cNvPr>
          <p:cNvSpPr txBox="1"/>
          <p:nvPr/>
        </p:nvSpPr>
        <p:spPr>
          <a:xfrm>
            <a:off x="6249956" y="1156273"/>
            <a:ext cx="13062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Calibri"/>
              </a:rPr>
              <a:t>Click For ABAD Mode / Package </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11212566-1C65-B593-CBD8-B4F5CC6F35F4}"/>
              </a:ext>
            </a:extLst>
          </p:cNvPr>
          <p:cNvSpPr/>
          <p:nvPr/>
        </p:nvSpPr>
        <p:spPr>
          <a:xfrm>
            <a:off x="10676498" y="5756963"/>
            <a:ext cx="1306286" cy="892629"/>
          </a:xfrm>
          <a:prstGeom prst="rect">
            <a:avLst/>
          </a:prstGeom>
          <a:noFill/>
          <a:ln w="444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3C942FD2-3C4D-C623-5CAA-03CD0E2997E4}"/>
              </a:ext>
            </a:extLst>
          </p:cNvPr>
          <p:cNvPicPr>
            <a:picLocks noChangeAspect="1"/>
          </p:cNvPicPr>
          <p:nvPr/>
        </p:nvPicPr>
        <p:blipFill>
          <a:blip r:embed="rId4">
            <a:lum bright="70000" contrast="-70000"/>
          </a:blip>
          <a:stretch>
            <a:fillRect/>
          </a:stretch>
        </p:blipFill>
        <p:spPr>
          <a:xfrm>
            <a:off x="11846807" y="6445486"/>
            <a:ext cx="237002" cy="237002"/>
          </a:xfrm>
          <a:prstGeom prst="rect">
            <a:avLst/>
          </a:prstGeom>
          <a:solidFill>
            <a:schemeClr val="accent2">
              <a:lumMod val="40000"/>
              <a:lumOff val="60000"/>
            </a:schemeClr>
          </a:solidFill>
        </p:spPr>
      </p:pic>
      <p:sp>
        <p:nvSpPr>
          <p:cNvPr id="30" name="TextBox 29">
            <a:extLst>
              <a:ext uri="{FF2B5EF4-FFF2-40B4-BE49-F238E27FC236}">
                <a16:creationId xmlns:a16="http://schemas.microsoft.com/office/drawing/2014/main" id="{5F1F6505-924D-43C3-3F17-A0D673A7E1D1}"/>
              </a:ext>
            </a:extLst>
          </p:cNvPr>
          <p:cNvSpPr txBox="1"/>
          <p:nvPr/>
        </p:nvSpPr>
        <p:spPr>
          <a:xfrm>
            <a:off x="10842169" y="5643364"/>
            <a:ext cx="130628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Calibri"/>
              </a:rPr>
              <a:t>Click For ABAD Mode / Package </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1" name="&quot;No&quot; Symbol 30">
            <a:extLst>
              <a:ext uri="{FF2B5EF4-FFF2-40B4-BE49-F238E27FC236}">
                <a16:creationId xmlns:a16="http://schemas.microsoft.com/office/drawing/2014/main" id="{10B225B0-DC57-FCF4-96E4-2E87C072C3B1}"/>
              </a:ext>
            </a:extLst>
          </p:cNvPr>
          <p:cNvSpPr/>
          <p:nvPr/>
        </p:nvSpPr>
        <p:spPr>
          <a:xfrm>
            <a:off x="7353971" y="6212586"/>
            <a:ext cx="239485" cy="228600"/>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Rectangle 31">
            <a:extLst>
              <a:ext uri="{FF2B5EF4-FFF2-40B4-BE49-F238E27FC236}">
                <a16:creationId xmlns:a16="http://schemas.microsoft.com/office/drawing/2014/main" id="{27D99720-6DD7-4E0E-05B1-94D283B95200}"/>
              </a:ext>
            </a:extLst>
          </p:cNvPr>
          <p:cNvSpPr/>
          <p:nvPr/>
        </p:nvSpPr>
        <p:spPr>
          <a:xfrm>
            <a:off x="6844728" y="5845628"/>
            <a:ext cx="1306286" cy="892629"/>
          </a:xfrm>
          <a:prstGeom prst="rect">
            <a:avLst/>
          </a:prstGeom>
          <a:noFill/>
          <a:ln w="444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256053A6-7BAC-BB9E-319C-7F551CA6407A}"/>
              </a:ext>
            </a:extLst>
          </p:cNvPr>
          <p:cNvPicPr>
            <a:picLocks noChangeAspect="1"/>
          </p:cNvPicPr>
          <p:nvPr/>
        </p:nvPicPr>
        <p:blipFill>
          <a:blip r:embed="rId4">
            <a:lum bright="70000" contrast="-70000"/>
          </a:blip>
          <a:stretch>
            <a:fillRect/>
          </a:stretch>
        </p:blipFill>
        <p:spPr>
          <a:xfrm>
            <a:off x="8032513" y="6619756"/>
            <a:ext cx="237002" cy="237002"/>
          </a:xfrm>
          <a:prstGeom prst="rect">
            <a:avLst/>
          </a:prstGeom>
          <a:solidFill>
            <a:schemeClr val="accent2">
              <a:lumMod val="40000"/>
              <a:lumOff val="60000"/>
            </a:schemeClr>
          </a:solidFill>
        </p:spPr>
      </p:pic>
      <p:sp>
        <p:nvSpPr>
          <p:cNvPr id="34" name="Rectangle 33">
            <a:extLst>
              <a:ext uri="{FF2B5EF4-FFF2-40B4-BE49-F238E27FC236}">
                <a16:creationId xmlns:a16="http://schemas.microsoft.com/office/drawing/2014/main" id="{202F9B5D-4379-7FBD-866A-FB44BE974749}"/>
              </a:ext>
            </a:extLst>
          </p:cNvPr>
          <p:cNvSpPr/>
          <p:nvPr/>
        </p:nvSpPr>
        <p:spPr>
          <a:xfrm>
            <a:off x="9938654" y="2548299"/>
            <a:ext cx="337460" cy="184016"/>
          </a:xfrm>
          <a:prstGeom prst="rect">
            <a:avLst/>
          </a:prstGeom>
          <a:noFill/>
          <a:ln w="444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DC48299-DF4C-42E0-E1F7-97467E582568}"/>
              </a:ext>
            </a:extLst>
          </p:cNvPr>
          <p:cNvSpPr txBox="1"/>
          <p:nvPr/>
        </p:nvSpPr>
        <p:spPr>
          <a:xfrm>
            <a:off x="10343673" y="2536770"/>
            <a:ext cx="1306285"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Calibri" panose="020F0502020204030204"/>
                <a:ea typeface="+mn-ea"/>
                <a:cs typeface="Calibri"/>
              </a:rPr>
              <a:t>Click for Navy Overlays</a:t>
            </a:r>
            <a:endPar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2" name="TextBox 41">
            <a:extLst>
              <a:ext uri="{FF2B5EF4-FFF2-40B4-BE49-F238E27FC236}">
                <a16:creationId xmlns:a16="http://schemas.microsoft.com/office/drawing/2014/main" id="{1332BB5B-1325-CBCD-B4B9-AC08AD728E21}"/>
              </a:ext>
            </a:extLst>
          </p:cNvPr>
          <p:cNvSpPr txBox="1"/>
          <p:nvPr/>
        </p:nvSpPr>
        <p:spPr>
          <a:xfrm>
            <a:off x="5749650" y="2256930"/>
            <a:ext cx="1405203"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FF0000"/>
                </a:solidFill>
                <a:latin typeface="Calibri" panose="020F0502020204030204"/>
              </a:rPr>
              <a:t>Assign:</a:t>
            </a:r>
          </a:p>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en-US" sz="800" b="1" dirty="0">
                <a:latin typeface="Calibri" panose="020F0502020204030204"/>
              </a:rPr>
              <a:t>On station Times</a:t>
            </a:r>
          </a:p>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en-US" sz="800" b="1" dirty="0">
                <a:latin typeface="Calibri" panose="020F0502020204030204"/>
              </a:rPr>
              <a:t>SCL</a:t>
            </a:r>
          </a:p>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en-US" sz="800" b="1" dirty="0">
                <a:latin typeface="Calibri" panose="020F0502020204030204"/>
              </a:rPr>
              <a:t>C2 Plan</a:t>
            </a:r>
          </a:p>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en-US" sz="800" b="1" dirty="0">
                <a:latin typeface="Calibri" panose="020F0502020204030204"/>
              </a:rPr>
              <a:t>Calculate Fuels </a:t>
            </a:r>
          </a:p>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en-US" sz="800" b="1" dirty="0" err="1">
                <a:latin typeface="Calibri" panose="020F0502020204030204"/>
              </a:rPr>
              <a:t>Timiing</a:t>
            </a:r>
            <a:r>
              <a:rPr lang="en-US" sz="800" b="1" dirty="0">
                <a:latin typeface="Calibri" panose="020F0502020204030204"/>
              </a:rPr>
              <a:t> and Tempo</a:t>
            </a:r>
          </a:p>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en-US" sz="800" b="1" dirty="0">
                <a:latin typeface="Calibri" panose="020F0502020204030204"/>
              </a:rPr>
              <a:t>JMPS develops Msn Profile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cxnSp>
        <p:nvCxnSpPr>
          <p:cNvPr id="44" name="Straight Arrow Connector 43">
            <a:extLst>
              <a:ext uri="{FF2B5EF4-FFF2-40B4-BE49-F238E27FC236}">
                <a16:creationId xmlns:a16="http://schemas.microsoft.com/office/drawing/2014/main" id="{8D77EC4C-C177-2D76-9EF2-8DE46581DB4A}"/>
              </a:ext>
            </a:extLst>
          </p:cNvPr>
          <p:cNvCxnSpPr>
            <a:cxnSpLocks/>
            <a:endCxn id="19" idx="0"/>
          </p:cNvCxnSpPr>
          <p:nvPr/>
        </p:nvCxnSpPr>
        <p:spPr>
          <a:xfrm flipH="1">
            <a:off x="5805352" y="2002982"/>
            <a:ext cx="865202" cy="130628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044D49A-DFCF-9DD1-4425-DA07EA447BD0}"/>
              </a:ext>
            </a:extLst>
          </p:cNvPr>
          <p:cNvSpPr txBox="1"/>
          <p:nvPr/>
        </p:nvSpPr>
        <p:spPr>
          <a:xfrm>
            <a:off x="7087727" y="2637135"/>
            <a:ext cx="140520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u="sng" dirty="0">
                <a:solidFill>
                  <a:srgbClr val="7030A0"/>
                </a:solidFill>
                <a:latin typeface="Calibri" panose="020F0502020204030204"/>
              </a:rPr>
              <a:t>Other Options</a:t>
            </a:r>
          </a:p>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en-US" sz="800" b="1" dirty="0">
                <a:latin typeface="Calibri" panose="020F0502020204030204"/>
              </a:rPr>
              <a:t>Create new or use existing Tanker Track</a:t>
            </a:r>
          </a:p>
          <a:p>
            <a:pPr marL="228600" marR="0" lvl="0" indent="-228600" algn="l" defTabSz="914400" rtl="0" eaLnBrk="1" fontAlgn="auto" latinLnBrk="0" hangingPunct="1">
              <a:lnSpc>
                <a:spcPct val="100000"/>
              </a:lnSpc>
              <a:spcBef>
                <a:spcPts val="0"/>
              </a:spcBef>
              <a:spcAft>
                <a:spcPts val="0"/>
              </a:spcAft>
              <a:buClrTx/>
              <a:buSzTx/>
              <a:buAutoNum type="arabicPeriod"/>
              <a:tabLst/>
              <a:defRPr/>
            </a:pPr>
            <a:r>
              <a:rPr lang="en-US" sz="800" b="1" dirty="0">
                <a:latin typeface="Calibri" panose="020F0502020204030204"/>
              </a:rPr>
              <a:t>Add pre-, during, or post </a:t>
            </a:r>
            <a:r>
              <a:rPr lang="en-US" sz="800" b="1" dirty="0" err="1">
                <a:latin typeface="Calibri" panose="020F0502020204030204"/>
              </a:rPr>
              <a:t>vul</a:t>
            </a:r>
            <a:r>
              <a:rPr lang="en-US" sz="800" b="1" dirty="0">
                <a:latin typeface="Calibri" panose="020F0502020204030204"/>
              </a:rPr>
              <a:t> AAR</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94050E02-6AB8-C389-1E66-F39A9C358598}"/>
              </a:ext>
            </a:extLst>
          </p:cNvPr>
          <p:cNvSpPr/>
          <p:nvPr/>
        </p:nvSpPr>
        <p:spPr>
          <a:xfrm>
            <a:off x="5233637" y="3505200"/>
            <a:ext cx="1854090" cy="1853096"/>
          </a:xfrm>
          <a:prstGeom prst="rect">
            <a:avLst/>
          </a:prstGeom>
          <a:noFill/>
          <a:ln w="4445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7FCD7551-A8D4-FD39-FC1A-20C50EDD9B85}"/>
              </a:ext>
            </a:extLst>
          </p:cNvPr>
          <p:cNvSpPr txBox="1"/>
          <p:nvPr/>
        </p:nvSpPr>
        <p:spPr>
          <a:xfrm>
            <a:off x="5042467" y="5360358"/>
            <a:ext cx="235981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Calibri" panose="020F0502020204030204"/>
                <a:ea typeface="+mn-ea"/>
                <a:cs typeface="Calibri"/>
              </a:rPr>
              <a:t>Package Template – 1xLvl ! Surface"</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14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802D0-1FFC-050C-04AC-703CFAFAB81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492B68-4163-F71A-0F43-8297987A29C7}"/>
              </a:ext>
            </a:extLst>
          </p:cNvPr>
          <p:cNvSpPr>
            <a:spLocks noGrp="1"/>
          </p:cNvSpPr>
          <p:nvPr>
            <p:ph type="sldNum" idx="12"/>
          </p:nvPr>
        </p:nvSpPr>
        <p:spPr/>
        <p:txBody>
          <a:bodyPr/>
          <a:lstStyle/>
          <a:p>
            <a:fld id="{00000000-1234-1234-1234-123412341234}" type="slidenum">
              <a:rPr lang="en" smtClean="0"/>
              <a:pPr/>
              <a:t>5</a:t>
            </a:fld>
            <a:endParaRPr lang="en"/>
          </a:p>
        </p:txBody>
      </p:sp>
      <p:sp>
        <p:nvSpPr>
          <p:cNvPr id="3" name="Subtitle 2">
            <a:extLst>
              <a:ext uri="{FF2B5EF4-FFF2-40B4-BE49-F238E27FC236}">
                <a16:creationId xmlns:a16="http://schemas.microsoft.com/office/drawing/2014/main" id="{F71CF4C3-5DEE-046E-D40E-877B2F7F003B}"/>
              </a:ext>
            </a:extLst>
          </p:cNvPr>
          <p:cNvSpPr>
            <a:spLocks noGrp="1"/>
          </p:cNvSpPr>
          <p:nvPr>
            <p:ph type="subTitle" idx="1"/>
          </p:nvPr>
        </p:nvSpPr>
        <p:spPr>
          <a:xfrm>
            <a:off x="-194776" y="1402323"/>
            <a:ext cx="5964205" cy="5364611"/>
          </a:xfrm>
        </p:spPr>
        <p:txBody>
          <a:bodyPr>
            <a:normAutofit fontScale="25000" lnSpcReduction="20000"/>
          </a:bodyPr>
          <a:lstStyle/>
          <a:p>
            <a:pPr marL="285750" indent="-285750" algn="l">
              <a:lnSpc>
                <a:spcPct val="170000"/>
              </a:lnSpc>
              <a:buFont typeface="Wingdings" pitchFamily="2" charset="2"/>
              <a:buChar char="q"/>
            </a:pPr>
            <a:endParaRPr lang="en-US" sz="1400" dirty="0">
              <a:latin typeface="+mn-lt"/>
            </a:endParaRPr>
          </a:p>
          <a:p>
            <a:pPr marL="457200" indent="0">
              <a:lnSpc>
                <a:spcPct val="120000"/>
              </a:lnSpc>
              <a:spcAft>
                <a:spcPts val="200"/>
              </a:spcAft>
            </a:pPr>
            <a:r>
              <a:rPr lang="en-US" sz="4400" dirty="0">
                <a:solidFill>
                  <a:schemeClr val="tx1"/>
                </a:solidFill>
                <a:latin typeface="+mn-lt"/>
              </a:rPr>
              <a:t>What are the 613</a:t>
            </a:r>
            <a:r>
              <a:rPr lang="en-US" sz="4400" baseline="30000" dirty="0">
                <a:solidFill>
                  <a:schemeClr val="tx1"/>
                </a:solidFill>
                <a:latin typeface="+mn-lt"/>
              </a:rPr>
              <a:t>th</a:t>
            </a:r>
            <a:r>
              <a:rPr lang="en-US" sz="4400" dirty="0">
                <a:solidFill>
                  <a:schemeClr val="tx1"/>
                </a:solidFill>
                <a:latin typeface="+mn-lt"/>
              </a:rPr>
              <a:t> stated “Objectives/Goals/Requirements” – Vetted and Unvetted</a:t>
            </a:r>
          </a:p>
          <a:p>
            <a:pPr marL="1257300" lvl="1" indent="-571500">
              <a:lnSpc>
                <a:spcPct val="120000"/>
              </a:lnSpc>
              <a:spcBef>
                <a:spcPts val="0"/>
              </a:spcBef>
              <a:spcAft>
                <a:spcPts val="200"/>
              </a:spcAft>
              <a:buFont typeface="Wingdings" pitchFamily="2" charset="2"/>
              <a:buChar char="q"/>
            </a:pPr>
            <a:r>
              <a:rPr lang="en-US" sz="4000" b="0" i="0" dirty="0">
                <a:effectLst/>
                <a:latin typeface="+mn-lt"/>
              </a:rPr>
              <a:t>ATO/ACO Integration</a:t>
            </a:r>
          </a:p>
          <a:p>
            <a:pPr marL="1257300" lvl="1" indent="-571500">
              <a:lnSpc>
                <a:spcPct val="120000"/>
              </a:lnSpc>
              <a:spcBef>
                <a:spcPts val="0"/>
              </a:spcBef>
              <a:spcAft>
                <a:spcPts val="200"/>
              </a:spcAft>
              <a:buFont typeface="Wingdings" pitchFamily="2" charset="2"/>
              <a:buChar char="q"/>
            </a:pPr>
            <a:r>
              <a:rPr lang="en-US" sz="4000" b="0" i="0" dirty="0">
                <a:effectLst/>
                <a:latin typeface="+mn-lt"/>
              </a:rPr>
              <a:t>Full integration with MAVEN and KRADOS</a:t>
            </a:r>
            <a:endParaRPr lang="en-US" sz="3600" b="0" i="0" dirty="0">
              <a:effectLst/>
              <a:latin typeface="+mn-lt"/>
            </a:endParaRP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Integrate MAVEN with developmental MCHMR Mesh Network </a:t>
            </a:r>
          </a:p>
          <a:p>
            <a:pPr marL="457200" indent="0">
              <a:lnSpc>
                <a:spcPct val="120000"/>
              </a:lnSpc>
              <a:spcAft>
                <a:spcPts val="200"/>
              </a:spcAft>
            </a:pPr>
            <a:r>
              <a:rPr lang="en-US" sz="4400" dirty="0">
                <a:solidFill>
                  <a:schemeClr val="tx1"/>
                </a:solidFill>
                <a:latin typeface="+mn-lt"/>
              </a:rPr>
              <a:t>What has KR agreed to support with KRADSOS?</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ATO/ACO Integration (Direct or Longbow)</a:t>
            </a: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000" dirty="0" err="1">
                <a:solidFill>
                  <a:srgbClr val="222222"/>
                </a:solidFill>
              </a:rPr>
              <a:t>Longterm</a:t>
            </a:r>
            <a:r>
              <a:rPr lang="en-US" sz="4000" dirty="0">
                <a:solidFill>
                  <a:srgbClr val="222222"/>
                </a:solidFill>
              </a:rPr>
              <a:t> – Longbow integration ?  UDL for ? </a:t>
            </a:r>
          </a:p>
          <a:p>
            <a:pPr marL="1257300" lvl="1" indent="-571500">
              <a:lnSpc>
                <a:spcPct val="120000"/>
              </a:lnSpc>
              <a:spcBef>
                <a:spcPts val="0"/>
              </a:spcBef>
              <a:spcAft>
                <a:spcPts val="200"/>
              </a:spcAft>
              <a:buFont typeface="Wingdings" pitchFamily="2" charset="2"/>
              <a:buChar char="q"/>
            </a:pPr>
            <a:r>
              <a:rPr lang="en-US" sz="4000" dirty="0">
                <a:solidFill>
                  <a:srgbClr val="222222"/>
                </a:solidFill>
                <a:latin typeface="+mn-lt"/>
              </a:rPr>
              <a:t>Are you assuming units meeting their ”Contracts” ?  Or </a:t>
            </a:r>
            <a:r>
              <a:rPr lang="en-US" sz="4000" dirty="0" err="1">
                <a:solidFill>
                  <a:srgbClr val="222222"/>
                </a:solidFill>
                <a:latin typeface="+mn-lt"/>
              </a:rPr>
              <a:t>uSing</a:t>
            </a:r>
            <a:r>
              <a:rPr lang="en-US" sz="4000" dirty="0">
                <a:solidFill>
                  <a:srgbClr val="222222"/>
                </a:solidFill>
                <a:latin typeface="+mn-lt"/>
              </a:rPr>
              <a:t> predictive </a:t>
            </a:r>
            <a:r>
              <a:rPr lang="en-US" sz="4000" dirty="0" err="1">
                <a:solidFill>
                  <a:srgbClr val="222222"/>
                </a:solidFill>
                <a:latin typeface="+mn-lt"/>
              </a:rPr>
              <a:t>Fro</a:t>
            </a:r>
            <a:r>
              <a:rPr lang="en-US" sz="4000" dirty="0">
                <a:solidFill>
                  <a:srgbClr val="222222"/>
                </a:solidFill>
                <a:latin typeface="+mn-lt"/>
              </a:rPr>
              <a:t>?</a:t>
            </a:r>
          </a:p>
          <a:p>
            <a:pPr marL="1257300" lvl="1" indent="-571500">
              <a:lnSpc>
                <a:spcPct val="120000"/>
              </a:lnSpc>
              <a:spcBef>
                <a:spcPts val="0"/>
              </a:spcBef>
              <a:spcAft>
                <a:spcPts val="200"/>
              </a:spcAft>
              <a:buFont typeface="Wingdings" pitchFamily="2" charset="2"/>
              <a:buChar char="q"/>
            </a:pPr>
            <a:r>
              <a:rPr lang="en-US" sz="4000" dirty="0">
                <a:latin typeface="+mn-lt"/>
              </a:rPr>
              <a:t>How handling Joint FrOB ?</a:t>
            </a:r>
          </a:p>
          <a:p>
            <a:pPr marL="457200" indent="0">
              <a:lnSpc>
                <a:spcPct val="120000"/>
              </a:lnSpc>
              <a:spcAft>
                <a:spcPts val="200"/>
              </a:spcAft>
            </a:pPr>
            <a:r>
              <a:rPr lang="en-US" sz="4400" dirty="0">
                <a:solidFill>
                  <a:schemeClr val="tx1"/>
                </a:solidFill>
                <a:latin typeface="+mn-lt"/>
              </a:rPr>
              <a:t>Where else in MSS being integrated in the Kill Chain or enabling Operational C2</a:t>
            </a: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Expand WIDOW to meet Tactical Planning Gaps</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JMPS and Widow integration APIs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Integrate JMPS into AOC – Planning and Execution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Utilize JMPS to push msn data information through UDL between operational and tactical echelons; </a:t>
            </a:r>
          </a:p>
          <a:p>
            <a:pPr marL="457200" indent="0">
              <a:lnSpc>
                <a:spcPct val="120000"/>
              </a:lnSpc>
              <a:spcAft>
                <a:spcPts val="200"/>
              </a:spcAft>
            </a:pPr>
            <a:r>
              <a:rPr lang="en-US" sz="4400" dirty="0">
                <a:solidFill>
                  <a:schemeClr val="tx1"/>
                </a:solidFill>
                <a:latin typeface="+mn-lt"/>
              </a:rPr>
              <a:t>For AMERICA</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Package Level C2; Timing and Tempo; Modeling for Long-Range Fires</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MSS bridge the gap to NEXUS</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Use Palantir to help with Multi-</a:t>
            </a:r>
            <a:r>
              <a:rPr lang="en-US" sz="4000" dirty="0" err="1">
                <a:solidFill>
                  <a:srgbClr val="222222"/>
                </a:solidFill>
              </a:rPr>
              <a:t>Tenacy</a:t>
            </a:r>
            <a:r>
              <a:rPr lang="en-US" sz="4000" dirty="0">
                <a:solidFill>
                  <a:srgbClr val="222222"/>
                </a:solidFill>
              </a:rPr>
              <a:t>. Federated Data, and Nexus Data </a:t>
            </a:r>
            <a:r>
              <a:rPr lang="en-US" sz="4000" dirty="0" err="1">
                <a:solidFill>
                  <a:srgbClr val="222222"/>
                </a:solidFill>
              </a:rPr>
              <a:t>Scheume</a:t>
            </a:r>
            <a:r>
              <a:rPr lang="en-US" sz="4000" dirty="0">
                <a:solidFill>
                  <a:srgbClr val="222222"/>
                </a:solidFill>
              </a:rPr>
              <a:t> for future integration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How is quality OMS being integrated back into targeting cycles / ATO Cycles</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SMAC Integration </a:t>
            </a:r>
          </a:p>
          <a:p>
            <a:pPr marL="457200" indent="0">
              <a:lnSpc>
                <a:spcPct val="120000"/>
              </a:lnSpc>
              <a:spcAft>
                <a:spcPts val="200"/>
              </a:spcAft>
            </a:pPr>
            <a:r>
              <a:rPr lang="en-US" sz="4400" dirty="0">
                <a:solidFill>
                  <a:srgbClr val="FF0000"/>
                </a:solidFill>
                <a:latin typeface="+mn-lt"/>
              </a:rPr>
              <a:t>TARGETING</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Interactions with SMAC?</a:t>
            </a: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Interactions with ??</a:t>
            </a:r>
          </a:p>
          <a:p>
            <a:pPr marL="1257300" lvl="1" indent="-571500">
              <a:lnSpc>
                <a:spcPct val="120000"/>
              </a:lnSpc>
              <a:spcBef>
                <a:spcPts val="0"/>
              </a:spcBef>
              <a:spcAft>
                <a:spcPts val="200"/>
              </a:spcAft>
              <a:buFont typeface="Wingdings" pitchFamily="2" charset="2"/>
              <a:buChar char="q"/>
            </a:pP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endParaRPr lang="en-US" sz="4000" b="0" dirty="0">
              <a:solidFill>
                <a:srgbClr val="222222"/>
              </a:solidFill>
              <a:latin typeface="+mn-lt"/>
            </a:endParaRPr>
          </a:p>
          <a:p>
            <a:pPr algn="l"/>
            <a:endParaRPr lang="en-US" sz="1400" b="0" dirty="0">
              <a:solidFill>
                <a:schemeClr val="tx1"/>
              </a:solidFill>
              <a:latin typeface="+mn-lt"/>
            </a:endParaRPr>
          </a:p>
        </p:txBody>
      </p:sp>
      <p:sp>
        <p:nvSpPr>
          <p:cNvPr id="2" name="Google Shape;2189;p226">
            <a:extLst>
              <a:ext uri="{FF2B5EF4-FFF2-40B4-BE49-F238E27FC236}">
                <a16:creationId xmlns:a16="http://schemas.microsoft.com/office/drawing/2014/main" id="{675CD750-CDAB-5E12-8EA5-794E4954FEBE}"/>
              </a:ext>
            </a:extLst>
          </p:cNvPr>
          <p:cNvSpPr txBox="1">
            <a:spLocks/>
          </p:cNvSpPr>
          <p:nvPr/>
        </p:nvSpPr>
        <p:spPr>
          <a:xfrm>
            <a:off x="1609620" y="211659"/>
            <a:ext cx="10249609" cy="8404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300"/>
              <a:buFont typeface="Saira Semi Condensed"/>
              <a:buNone/>
              <a:defRPr sz="3067" b="1" i="1" kern="1200">
                <a:solidFill>
                  <a:srgbClr val="002060"/>
                </a:solidFill>
                <a:latin typeface="Saira Semi Condensed"/>
                <a:ea typeface="Saira Semi Condensed"/>
                <a:cs typeface="Saira Semi Condensed"/>
                <a:sym typeface="Saira Semi Condensed"/>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a:pPr>
              <a:buClr>
                <a:schemeClr val="dk1"/>
              </a:buClr>
              <a:buSzPts val="990"/>
            </a:pPr>
            <a:r>
              <a:rPr lang="en-US" sz="3000" dirty="0">
                <a:solidFill>
                  <a:srgbClr val="FF0000"/>
                </a:solidFill>
              </a:rPr>
              <a:t>COD</a:t>
            </a:r>
            <a:r>
              <a:rPr lang="en-US" sz="3000" dirty="0"/>
              <a:t> – Research and Questions</a:t>
            </a:r>
          </a:p>
          <a:p>
            <a:pPr>
              <a:buClr>
                <a:schemeClr val="dk1"/>
              </a:buClr>
              <a:buSzPts val="990"/>
            </a:pPr>
            <a:r>
              <a:rPr lang="en-US" sz="1800" dirty="0"/>
              <a:t>(Accelerate Innovation and Integration To Achieve System of Systems)</a:t>
            </a:r>
          </a:p>
        </p:txBody>
      </p:sp>
    </p:spTree>
    <p:extLst>
      <p:ext uri="{BB962C8B-B14F-4D97-AF65-F5344CB8AC3E}">
        <p14:creationId xmlns:p14="http://schemas.microsoft.com/office/powerpoint/2010/main" val="20736418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F0FAE-2EFC-8F57-1FC1-532117FCCCC5}"/>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229A9B1-3E06-E6BD-124A-66861A6B67EC}"/>
              </a:ext>
            </a:extLst>
          </p:cNvPr>
          <p:cNvSpPr>
            <a:spLocks noGrp="1"/>
          </p:cNvSpPr>
          <p:nvPr>
            <p:ph type="sldNum" idx="12"/>
          </p:nvPr>
        </p:nvSpPr>
        <p:spPr/>
        <p:txBody>
          <a:bodyPr/>
          <a:lstStyle/>
          <a:p>
            <a:fld id="{00000000-1234-1234-1234-123412341234}" type="slidenum">
              <a:rPr lang="en" smtClean="0"/>
              <a:pPr/>
              <a:t>6</a:t>
            </a:fld>
            <a:endParaRPr lang="en"/>
          </a:p>
        </p:txBody>
      </p:sp>
      <p:sp>
        <p:nvSpPr>
          <p:cNvPr id="6" name="Google Shape;2189;p226">
            <a:extLst>
              <a:ext uri="{FF2B5EF4-FFF2-40B4-BE49-F238E27FC236}">
                <a16:creationId xmlns:a16="http://schemas.microsoft.com/office/drawing/2014/main" id="{9CAFBC0F-251A-765D-7D29-E1099A7F010D}"/>
              </a:ext>
            </a:extLst>
          </p:cNvPr>
          <p:cNvSpPr txBox="1">
            <a:spLocks/>
          </p:cNvSpPr>
          <p:nvPr/>
        </p:nvSpPr>
        <p:spPr>
          <a:xfrm>
            <a:off x="1609620" y="211659"/>
            <a:ext cx="10249609" cy="840400"/>
          </a:xfrm>
          <a:prstGeom prst="rect">
            <a:avLst/>
          </a:prstGeom>
        </p:spPr>
        <p:txBody>
          <a:bodyPr spcFirstLastPara="1" vert="horz" wrap="square" lIns="121900" tIns="121900" rIns="121900" bIns="121900" rtlCol="0" anchor="t" anchorCtr="0">
            <a:noAutofit/>
          </a:bodyPr>
          <a:lstStyle>
            <a:lvl1pPr lvl="0" algn="l" defTabSz="914400" rtl="0" eaLnBrk="1" latinLnBrk="0" hangingPunct="1">
              <a:lnSpc>
                <a:spcPct val="90000"/>
              </a:lnSpc>
              <a:spcBef>
                <a:spcPts val="0"/>
              </a:spcBef>
              <a:spcAft>
                <a:spcPts val="0"/>
              </a:spcAft>
              <a:buSzPts val="2300"/>
              <a:buFont typeface="Saira Semi Condensed"/>
              <a:buNone/>
              <a:defRPr sz="3067" b="1" i="1" kern="1200">
                <a:solidFill>
                  <a:srgbClr val="002060"/>
                </a:solidFill>
                <a:latin typeface="Saira Semi Condensed"/>
                <a:ea typeface="Saira Semi Condensed"/>
                <a:cs typeface="Saira Semi Condensed"/>
                <a:sym typeface="Saira Semi Condensed"/>
              </a:defRPr>
            </a:lvl1pPr>
            <a:lvl2pPr lvl="1" rtl="0">
              <a:spcBef>
                <a:spcPts val="0"/>
              </a:spcBef>
              <a:spcAft>
                <a:spcPts val="0"/>
              </a:spcAft>
              <a:buSzPts val="2800"/>
              <a:buNone/>
              <a:defRPr>
                <a:latin typeface="Arial"/>
                <a:ea typeface="Arial"/>
                <a:cs typeface="Arial"/>
                <a:sym typeface="Arial"/>
              </a:defRPr>
            </a:lvl2pPr>
            <a:lvl3pPr lvl="2" rtl="0">
              <a:spcBef>
                <a:spcPts val="0"/>
              </a:spcBef>
              <a:spcAft>
                <a:spcPts val="0"/>
              </a:spcAft>
              <a:buSzPts val="2800"/>
              <a:buNone/>
              <a:defRPr>
                <a:latin typeface="Arial"/>
                <a:ea typeface="Arial"/>
                <a:cs typeface="Arial"/>
                <a:sym typeface="Arial"/>
              </a:defRPr>
            </a:lvl3pPr>
            <a:lvl4pPr lvl="3" rtl="0">
              <a:spcBef>
                <a:spcPts val="0"/>
              </a:spcBef>
              <a:spcAft>
                <a:spcPts val="0"/>
              </a:spcAft>
              <a:buSzPts val="2800"/>
              <a:buNone/>
              <a:defRPr>
                <a:latin typeface="Arial"/>
                <a:ea typeface="Arial"/>
                <a:cs typeface="Arial"/>
                <a:sym typeface="Arial"/>
              </a:defRPr>
            </a:lvl4pPr>
            <a:lvl5pPr lvl="4" rtl="0">
              <a:spcBef>
                <a:spcPts val="0"/>
              </a:spcBef>
              <a:spcAft>
                <a:spcPts val="0"/>
              </a:spcAft>
              <a:buSzPts val="2800"/>
              <a:buNone/>
              <a:defRPr>
                <a:latin typeface="Arial"/>
                <a:ea typeface="Arial"/>
                <a:cs typeface="Arial"/>
                <a:sym typeface="Arial"/>
              </a:defRPr>
            </a:lvl5pPr>
            <a:lvl6pPr lvl="5" rtl="0">
              <a:spcBef>
                <a:spcPts val="0"/>
              </a:spcBef>
              <a:spcAft>
                <a:spcPts val="0"/>
              </a:spcAft>
              <a:buSzPts val="2800"/>
              <a:buNone/>
              <a:defRPr>
                <a:latin typeface="Arial"/>
                <a:ea typeface="Arial"/>
                <a:cs typeface="Arial"/>
                <a:sym typeface="Arial"/>
              </a:defRPr>
            </a:lvl6pPr>
            <a:lvl7pPr lvl="6" rtl="0">
              <a:spcBef>
                <a:spcPts val="0"/>
              </a:spcBef>
              <a:spcAft>
                <a:spcPts val="0"/>
              </a:spcAft>
              <a:buSzPts val="2800"/>
              <a:buNone/>
              <a:defRPr>
                <a:latin typeface="Arial"/>
                <a:ea typeface="Arial"/>
                <a:cs typeface="Arial"/>
                <a:sym typeface="Arial"/>
              </a:defRPr>
            </a:lvl7pPr>
            <a:lvl8pPr lvl="7" rtl="0">
              <a:spcBef>
                <a:spcPts val="0"/>
              </a:spcBef>
              <a:spcAft>
                <a:spcPts val="0"/>
              </a:spcAft>
              <a:buSzPts val="2800"/>
              <a:buNone/>
              <a:defRPr>
                <a:latin typeface="Arial"/>
                <a:ea typeface="Arial"/>
                <a:cs typeface="Arial"/>
                <a:sym typeface="Arial"/>
              </a:defRPr>
            </a:lvl8pPr>
            <a:lvl9pPr lvl="8" rtl="0">
              <a:spcBef>
                <a:spcPts val="0"/>
              </a:spcBef>
              <a:spcAft>
                <a:spcPts val="0"/>
              </a:spcAft>
              <a:buSzPts val="2800"/>
              <a:buNone/>
              <a:defRPr>
                <a:latin typeface="Arial"/>
                <a:ea typeface="Arial"/>
                <a:cs typeface="Arial"/>
                <a:sym typeface="Arial"/>
              </a:defRPr>
            </a:lvl9pPr>
          </a:lstStyle>
          <a:p>
            <a:pPr>
              <a:buClr>
                <a:schemeClr val="dk1"/>
              </a:buClr>
              <a:buSzPts val="990"/>
            </a:pPr>
            <a:r>
              <a:rPr lang="en-US" sz="3000" dirty="0"/>
              <a:t>MAVEN SMART SYSTEMS – Integration LOEs (and Why)</a:t>
            </a:r>
          </a:p>
          <a:p>
            <a:pPr>
              <a:buClr>
                <a:schemeClr val="dk1"/>
              </a:buClr>
              <a:buSzPts val="990"/>
            </a:pPr>
            <a:r>
              <a:rPr lang="en-US" sz="1800" dirty="0"/>
              <a:t>(Accelerate Innovation and Integration To Achieve System of Systems)</a:t>
            </a:r>
          </a:p>
        </p:txBody>
      </p:sp>
      <p:sp>
        <p:nvSpPr>
          <p:cNvPr id="3" name="Subtitle 2">
            <a:extLst>
              <a:ext uri="{FF2B5EF4-FFF2-40B4-BE49-F238E27FC236}">
                <a16:creationId xmlns:a16="http://schemas.microsoft.com/office/drawing/2014/main" id="{B4BFDB17-F3FD-6305-2000-7D54F9D2DBB6}"/>
              </a:ext>
            </a:extLst>
          </p:cNvPr>
          <p:cNvSpPr>
            <a:spLocks noGrp="1"/>
          </p:cNvSpPr>
          <p:nvPr>
            <p:ph type="subTitle" idx="1"/>
          </p:nvPr>
        </p:nvSpPr>
        <p:spPr>
          <a:xfrm>
            <a:off x="-194776" y="1402323"/>
            <a:ext cx="5964205" cy="5364611"/>
          </a:xfrm>
        </p:spPr>
        <p:txBody>
          <a:bodyPr>
            <a:normAutofit fontScale="25000" lnSpcReduction="20000"/>
          </a:bodyPr>
          <a:lstStyle/>
          <a:p>
            <a:pPr marL="285750" indent="-285750" algn="l">
              <a:lnSpc>
                <a:spcPct val="170000"/>
              </a:lnSpc>
              <a:buFont typeface="Wingdings" pitchFamily="2" charset="2"/>
              <a:buChar char="q"/>
            </a:pPr>
            <a:endParaRPr lang="en-US" sz="1400" dirty="0">
              <a:latin typeface="+mn-lt"/>
            </a:endParaRPr>
          </a:p>
          <a:p>
            <a:pPr marL="457200" indent="0">
              <a:lnSpc>
                <a:spcPct val="120000"/>
              </a:lnSpc>
              <a:spcAft>
                <a:spcPts val="200"/>
              </a:spcAft>
            </a:pPr>
            <a:r>
              <a:rPr lang="en-US" sz="4400" dirty="0">
                <a:solidFill>
                  <a:schemeClr val="tx1"/>
                </a:solidFill>
                <a:latin typeface="+mn-lt"/>
              </a:rPr>
              <a:t>What are the 613</a:t>
            </a:r>
            <a:r>
              <a:rPr lang="en-US" sz="4400" baseline="30000" dirty="0">
                <a:solidFill>
                  <a:schemeClr val="tx1"/>
                </a:solidFill>
                <a:latin typeface="+mn-lt"/>
              </a:rPr>
              <a:t>th</a:t>
            </a:r>
            <a:r>
              <a:rPr lang="en-US" sz="4400" dirty="0">
                <a:solidFill>
                  <a:schemeClr val="tx1"/>
                </a:solidFill>
                <a:latin typeface="+mn-lt"/>
              </a:rPr>
              <a:t> stated “Objectives/Goals/Requirements” – Vetted and Unvetted</a:t>
            </a:r>
          </a:p>
          <a:p>
            <a:pPr marL="1257300" lvl="1" indent="-571500">
              <a:lnSpc>
                <a:spcPct val="120000"/>
              </a:lnSpc>
              <a:spcBef>
                <a:spcPts val="0"/>
              </a:spcBef>
              <a:spcAft>
                <a:spcPts val="200"/>
              </a:spcAft>
              <a:buFont typeface="Wingdings" pitchFamily="2" charset="2"/>
              <a:buChar char="q"/>
            </a:pPr>
            <a:r>
              <a:rPr lang="en-US" sz="4000" b="0" i="0" dirty="0">
                <a:effectLst/>
                <a:latin typeface="+mn-lt"/>
              </a:rPr>
              <a:t>ATO/ACO Integration</a:t>
            </a:r>
          </a:p>
          <a:p>
            <a:pPr marL="1257300" lvl="1" indent="-571500">
              <a:lnSpc>
                <a:spcPct val="120000"/>
              </a:lnSpc>
              <a:spcBef>
                <a:spcPts val="0"/>
              </a:spcBef>
              <a:spcAft>
                <a:spcPts val="200"/>
              </a:spcAft>
              <a:buFont typeface="Wingdings" pitchFamily="2" charset="2"/>
              <a:buChar char="q"/>
            </a:pPr>
            <a:r>
              <a:rPr lang="en-US" sz="4000" b="0" i="0" dirty="0">
                <a:effectLst/>
                <a:latin typeface="+mn-lt"/>
              </a:rPr>
              <a:t>Full integration with MAVEN and KRADOS</a:t>
            </a:r>
            <a:endParaRPr lang="en-US" sz="3600" b="0" i="0" dirty="0">
              <a:effectLst/>
              <a:latin typeface="+mn-lt"/>
            </a:endParaRP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Integrate MAVEN with developmental MCHMR Mesh Network </a:t>
            </a:r>
          </a:p>
          <a:p>
            <a:pPr marL="457200" indent="0">
              <a:lnSpc>
                <a:spcPct val="120000"/>
              </a:lnSpc>
              <a:spcAft>
                <a:spcPts val="200"/>
              </a:spcAft>
            </a:pPr>
            <a:r>
              <a:rPr lang="en-US" sz="4400" dirty="0">
                <a:solidFill>
                  <a:schemeClr val="tx1"/>
                </a:solidFill>
                <a:latin typeface="+mn-lt"/>
              </a:rPr>
              <a:t>What has KR agreed to support with KRADSOS?</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ATO/ACO Integration (Direct or Longbow)</a:t>
            </a: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000" dirty="0" err="1">
                <a:solidFill>
                  <a:srgbClr val="222222"/>
                </a:solidFill>
              </a:rPr>
              <a:t>Longterm</a:t>
            </a:r>
            <a:r>
              <a:rPr lang="en-US" sz="4000" dirty="0">
                <a:solidFill>
                  <a:srgbClr val="222222"/>
                </a:solidFill>
              </a:rPr>
              <a:t> – Longbow integration ?  UDL for ? </a:t>
            </a:r>
          </a:p>
          <a:p>
            <a:pPr marL="1257300" lvl="1" indent="-571500">
              <a:lnSpc>
                <a:spcPct val="120000"/>
              </a:lnSpc>
              <a:spcBef>
                <a:spcPts val="0"/>
              </a:spcBef>
              <a:spcAft>
                <a:spcPts val="200"/>
              </a:spcAft>
              <a:buFont typeface="Wingdings" pitchFamily="2" charset="2"/>
              <a:buChar char="q"/>
            </a:pPr>
            <a:r>
              <a:rPr lang="en-US" sz="4000" dirty="0">
                <a:solidFill>
                  <a:srgbClr val="222222"/>
                </a:solidFill>
                <a:latin typeface="+mn-lt"/>
              </a:rPr>
              <a:t>Are you assuming units meeting their ”Contracts” ?  Or </a:t>
            </a:r>
            <a:r>
              <a:rPr lang="en-US" sz="4000" dirty="0" err="1">
                <a:solidFill>
                  <a:srgbClr val="222222"/>
                </a:solidFill>
                <a:latin typeface="+mn-lt"/>
              </a:rPr>
              <a:t>uSing</a:t>
            </a:r>
            <a:r>
              <a:rPr lang="en-US" sz="4000" dirty="0">
                <a:solidFill>
                  <a:srgbClr val="222222"/>
                </a:solidFill>
                <a:latin typeface="+mn-lt"/>
              </a:rPr>
              <a:t> predictive </a:t>
            </a:r>
            <a:r>
              <a:rPr lang="en-US" sz="4000" dirty="0" err="1">
                <a:solidFill>
                  <a:srgbClr val="222222"/>
                </a:solidFill>
                <a:latin typeface="+mn-lt"/>
              </a:rPr>
              <a:t>Fro</a:t>
            </a:r>
            <a:r>
              <a:rPr lang="en-US" sz="4000" dirty="0">
                <a:solidFill>
                  <a:srgbClr val="222222"/>
                </a:solidFill>
                <a:latin typeface="+mn-lt"/>
              </a:rPr>
              <a:t>?</a:t>
            </a:r>
          </a:p>
          <a:p>
            <a:pPr marL="1257300" lvl="1" indent="-571500">
              <a:lnSpc>
                <a:spcPct val="120000"/>
              </a:lnSpc>
              <a:spcBef>
                <a:spcPts val="0"/>
              </a:spcBef>
              <a:spcAft>
                <a:spcPts val="200"/>
              </a:spcAft>
              <a:buFont typeface="Wingdings" pitchFamily="2" charset="2"/>
              <a:buChar char="q"/>
            </a:pPr>
            <a:r>
              <a:rPr lang="en-US" sz="4000" dirty="0">
                <a:latin typeface="+mn-lt"/>
              </a:rPr>
              <a:t>How handling Joint FrOB ?  </a:t>
            </a:r>
          </a:p>
          <a:p>
            <a:pPr marL="457200" indent="0">
              <a:lnSpc>
                <a:spcPct val="120000"/>
              </a:lnSpc>
              <a:spcAft>
                <a:spcPts val="200"/>
              </a:spcAft>
            </a:pPr>
            <a:r>
              <a:rPr lang="en-US" sz="4400" dirty="0">
                <a:solidFill>
                  <a:schemeClr val="tx1"/>
                </a:solidFill>
                <a:latin typeface="+mn-lt"/>
              </a:rPr>
              <a:t>Where else in MSS being integrated in the Kill Chain or enabling Operational C2</a:t>
            </a: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Expand WIDOW to meet Tactical Planning Gaps</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JMPS and Widow integration APIs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Integrate JMPS into AOC – Planning and Execution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Utilize JMPS to push msn data information through UDL between operational and tactical echelons; </a:t>
            </a:r>
          </a:p>
          <a:p>
            <a:pPr marL="457200" indent="0">
              <a:lnSpc>
                <a:spcPct val="120000"/>
              </a:lnSpc>
              <a:spcAft>
                <a:spcPts val="200"/>
              </a:spcAft>
            </a:pPr>
            <a:r>
              <a:rPr lang="en-US" sz="4400" dirty="0">
                <a:solidFill>
                  <a:schemeClr val="tx1"/>
                </a:solidFill>
                <a:latin typeface="+mn-lt"/>
              </a:rPr>
              <a:t>For AMERICA</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Package Level C2; Timing and Tempo; Modeling for Long-Range Fires</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MSS bridge the gap to NEXUS</a:t>
            </a:r>
          </a:p>
          <a:p>
            <a:pPr marL="1257300" lvl="1" indent="-571500">
              <a:lnSpc>
                <a:spcPct val="120000"/>
              </a:lnSpc>
              <a:spcBef>
                <a:spcPts val="0"/>
              </a:spcBef>
              <a:spcAft>
                <a:spcPts val="200"/>
              </a:spcAft>
              <a:buFont typeface="Wingdings" pitchFamily="2" charset="2"/>
              <a:buChar char="q"/>
            </a:pPr>
            <a:r>
              <a:rPr lang="en-US" sz="4000" dirty="0">
                <a:solidFill>
                  <a:srgbClr val="222222"/>
                </a:solidFill>
              </a:rPr>
              <a:t>Use Palantir to help with Multi-</a:t>
            </a:r>
            <a:r>
              <a:rPr lang="en-US" sz="4000" dirty="0" err="1">
                <a:solidFill>
                  <a:srgbClr val="222222"/>
                </a:solidFill>
              </a:rPr>
              <a:t>Tenacy</a:t>
            </a:r>
            <a:r>
              <a:rPr lang="en-US" sz="4000" dirty="0">
                <a:solidFill>
                  <a:srgbClr val="222222"/>
                </a:solidFill>
              </a:rPr>
              <a:t>. Federated Data, and Nexus Data </a:t>
            </a:r>
            <a:r>
              <a:rPr lang="en-US" sz="4000" dirty="0" err="1">
                <a:solidFill>
                  <a:srgbClr val="222222"/>
                </a:solidFill>
              </a:rPr>
              <a:t>Scheume</a:t>
            </a:r>
            <a:r>
              <a:rPr lang="en-US" sz="4000" dirty="0">
                <a:solidFill>
                  <a:srgbClr val="222222"/>
                </a:solidFill>
              </a:rPr>
              <a:t> for future integration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How is quality OMS being integrated back into targeting cycles / ATO Cycles</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SMAC Integration </a:t>
            </a:r>
          </a:p>
          <a:p>
            <a:pPr marL="457200" indent="0">
              <a:lnSpc>
                <a:spcPct val="120000"/>
              </a:lnSpc>
              <a:spcAft>
                <a:spcPts val="200"/>
              </a:spcAft>
            </a:pPr>
            <a:r>
              <a:rPr lang="en-US" sz="4400" dirty="0">
                <a:solidFill>
                  <a:schemeClr val="tx1"/>
                </a:solidFill>
                <a:latin typeface="+mn-lt"/>
              </a:rPr>
              <a:t>SHOC-N</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How do they fit into TAPSOS  </a:t>
            </a:r>
          </a:p>
          <a:p>
            <a:pPr marL="1257300" lvl="1" indent="-571500">
              <a:lnSpc>
                <a:spcPct val="120000"/>
              </a:lnSpc>
              <a:spcBef>
                <a:spcPts val="0"/>
              </a:spcBef>
              <a:spcAft>
                <a:spcPts val="200"/>
              </a:spcAft>
              <a:buFont typeface="Wingdings" pitchFamily="2" charset="2"/>
              <a:buChar char="q"/>
            </a:pPr>
            <a:r>
              <a:rPr lang="en-US" sz="4000" b="0" dirty="0">
                <a:solidFill>
                  <a:srgbClr val="222222"/>
                </a:solidFill>
                <a:latin typeface="+mn-lt"/>
              </a:rPr>
              <a:t>Integrate MAVEN with developmental MCHMR Mesh Network </a:t>
            </a:r>
          </a:p>
          <a:p>
            <a:pPr marL="1257300" lvl="1" indent="-571500">
              <a:lnSpc>
                <a:spcPct val="120000"/>
              </a:lnSpc>
              <a:spcBef>
                <a:spcPts val="0"/>
              </a:spcBef>
              <a:spcAft>
                <a:spcPts val="200"/>
              </a:spcAft>
              <a:buFont typeface="Wingdings" pitchFamily="2" charset="2"/>
              <a:buChar char="q"/>
            </a:pPr>
            <a:endParaRPr lang="en-US" sz="4000" b="0" dirty="0">
              <a:solidFill>
                <a:srgbClr val="222222"/>
              </a:solidFill>
              <a:latin typeface="+mn-lt"/>
            </a:endParaRPr>
          </a:p>
          <a:p>
            <a:pPr marL="1257300" lvl="1" indent="-571500">
              <a:lnSpc>
                <a:spcPct val="120000"/>
              </a:lnSpc>
              <a:spcBef>
                <a:spcPts val="0"/>
              </a:spcBef>
              <a:spcAft>
                <a:spcPts val="200"/>
              </a:spcAft>
              <a:buFont typeface="Wingdings" pitchFamily="2" charset="2"/>
              <a:buChar char="q"/>
            </a:pPr>
            <a:endParaRPr lang="en-US" sz="4000" b="0" dirty="0">
              <a:solidFill>
                <a:srgbClr val="222222"/>
              </a:solidFill>
              <a:latin typeface="+mn-lt"/>
            </a:endParaRPr>
          </a:p>
          <a:p>
            <a:pPr algn="l"/>
            <a:endParaRPr lang="en-US" sz="1400" b="0" dirty="0">
              <a:solidFill>
                <a:schemeClr val="tx1"/>
              </a:solidFill>
              <a:latin typeface="+mn-lt"/>
            </a:endParaRPr>
          </a:p>
        </p:txBody>
      </p:sp>
    </p:spTree>
    <p:extLst>
      <p:ext uri="{BB962C8B-B14F-4D97-AF65-F5344CB8AC3E}">
        <p14:creationId xmlns:p14="http://schemas.microsoft.com/office/powerpoint/2010/main" val="3621026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535FA-730D-CC1F-BD23-73ACEE477D51}"/>
              </a:ext>
            </a:extLst>
          </p:cNvPr>
          <p:cNvSpPr>
            <a:spLocks noGrp="1"/>
          </p:cNvSpPr>
          <p:nvPr>
            <p:ph type="title"/>
          </p:nvPr>
        </p:nvSpPr>
        <p:spPr>
          <a:xfrm>
            <a:off x="0" y="-421953"/>
            <a:ext cx="10515600" cy="1325563"/>
          </a:xfrm>
        </p:spPr>
        <p:txBody>
          <a:bodyPr>
            <a:normAutofit/>
          </a:bodyPr>
          <a:lstStyle/>
          <a:p>
            <a:r>
              <a:rPr lang="en-US" sz="3200" b="1" dirty="0"/>
              <a:t>Target Planning</a:t>
            </a:r>
          </a:p>
        </p:txBody>
      </p:sp>
      <p:pic>
        <p:nvPicPr>
          <p:cNvPr id="5" name="Content Placeholder 4">
            <a:extLst>
              <a:ext uri="{FF2B5EF4-FFF2-40B4-BE49-F238E27FC236}">
                <a16:creationId xmlns:a16="http://schemas.microsoft.com/office/drawing/2014/main" id="{F8F4C938-F164-E494-5180-4100BBAD890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6889" y="495371"/>
            <a:ext cx="10947463" cy="6362629"/>
          </a:xfrm>
        </p:spPr>
      </p:pic>
    </p:spTree>
    <p:extLst>
      <p:ext uri="{BB962C8B-B14F-4D97-AF65-F5344CB8AC3E}">
        <p14:creationId xmlns:p14="http://schemas.microsoft.com/office/powerpoint/2010/main" val="498337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9BB0F78-925D-C335-7091-6D0662C03BEE}"/>
              </a:ext>
            </a:extLst>
          </p:cNvPr>
          <p:cNvSpPr/>
          <p:nvPr/>
        </p:nvSpPr>
        <p:spPr>
          <a:xfrm>
            <a:off x="11215242" y="2147941"/>
            <a:ext cx="1295400" cy="2593952"/>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t"/>
          <a:lstStyle/>
          <a:p>
            <a:r>
              <a:rPr lang="en-US" sz="800" b="1" dirty="0"/>
              <a:t>Auto MAAP Dynamic/ Sequenced</a:t>
            </a:r>
          </a:p>
          <a:p>
            <a:pPr marL="171450" indent="-171450">
              <a:buFont typeface="Arial" panose="020B0604020202020204" pitchFamily="34" charset="0"/>
              <a:buChar char="•"/>
            </a:pPr>
            <a:r>
              <a:rPr lang="en-US" sz="800" dirty="0"/>
              <a:t>D-DIL ATO Plan</a:t>
            </a:r>
          </a:p>
          <a:p>
            <a:pPr marL="171450" indent="-171450">
              <a:buFont typeface="Arial" panose="020B0604020202020204" pitchFamily="34" charset="0"/>
              <a:buChar char="•"/>
            </a:pPr>
            <a:r>
              <a:rPr lang="en-US" sz="800" dirty="0"/>
              <a:t>Timing/Tempo for Kinetic and </a:t>
            </a:r>
            <a:r>
              <a:rPr lang="en-US" sz="800" dirty="0" err="1"/>
              <a:t>nonkinetic</a:t>
            </a:r>
            <a:endParaRPr lang="en-US" sz="800" dirty="0"/>
          </a:p>
          <a:p>
            <a:pPr marL="171450" indent="-171450">
              <a:buFont typeface="Arial" panose="020B0604020202020204" pitchFamily="34" charset="0"/>
              <a:buChar char="•"/>
            </a:pPr>
            <a:r>
              <a:rPr lang="en-US" sz="800" dirty="0"/>
              <a:t>SPINS</a:t>
            </a:r>
          </a:p>
          <a:p>
            <a:endParaRPr lang="en-US" sz="800" dirty="0"/>
          </a:p>
          <a:p>
            <a:r>
              <a:rPr lang="en-US" sz="800" b="1" dirty="0"/>
              <a:t>Auto Package Planner </a:t>
            </a:r>
          </a:p>
          <a:p>
            <a:pPr marL="171450" indent="-171450">
              <a:buFont typeface="Arial" panose="020B0604020202020204" pitchFamily="34" charset="0"/>
              <a:buChar char="•"/>
            </a:pPr>
            <a:r>
              <a:rPr lang="en-US" sz="800" dirty="0"/>
              <a:t>ISR: Auto sensor to requirements</a:t>
            </a:r>
          </a:p>
          <a:p>
            <a:pPr marL="171450" indent="-171450">
              <a:buFont typeface="Arial" panose="020B0604020202020204" pitchFamily="34" charset="0"/>
              <a:buChar char="•"/>
            </a:pPr>
            <a:r>
              <a:rPr lang="en-US" sz="800" dirty="0"/>
              <a:t>Strike:  Weapons COAs/Survivability</a:t>
            </a:r>
          </a:p>
          <a:p>
            <a:pPr marL="171450" indent="-171450">
              <a:buFont typeface="Arial" panose="020B0604020202020204" pitchFamily="34" charset="0"/>
              <a:buChar char="•"/>
            </a:pPr>
            <a:r>
              <a:rPr lang="en-US" sz="800" dirty="0"/>
              <a:t>Airspace Deconfliction</a:t>
            </a:r>
          </a:p>
          <a:p>
            <a:pPr marL="171450" indent="-171450">
              <a:buFont typeface="Arial" panose="020B0604020202020204" pitchFamily="34" charset="0"/>
              <a:buChar char="•"/>
            </a:pPr>
            <a:r>
              <a:rPr lang="en-US" sz="800" dirty="0"/>
              <a:t>Optimized Tanker Plan</a:t>
            </a:r>
          </a:p>
          <a:p>
            <a:pPr marL="171450" indent="-171450">
              <a:buFont typeface="Arial" panose="020B0604020202020204" pitchFamily="34" charset="0"/>
              <a:buChar char="•"/>
            </a:pPr>
            <a:r>
              <a:rPr lang="en-US" sz="800" dirty="0"/>
              <a:t>NKE deconfliction</a:t>
            </a:r>
          </a:p>
          <a:p>
            <a:pPr marL="171450" indent="-171450">
              <a:buFont typeface="Arial" panose="020B0604020202020204" pitchFamily="34" charset="0"/>
              <a:buChar char="•"/>
            </a:pPr>
            <a:r>
              <a:rPr lang="en-US" sz="800" dirty="0"/>
              <a:t>EW Recs</a:t>
            </a:r>
          </a:p>
          <a:p>
            <a:pPr marL="171450" indent="-171450">
              <a:buFont typeface="Arial" panose="020B0604020202020204" pitchFamily="34" charset="0"/>
              <a:buChar char="•"/>
            </a:pPr>
            <a:r>
              <a:rPr lang="en-US" sz="800" dirty="0"/>
              <a:t>BDA Plan</a:t>
            </a:r>
          </a:p>
          <a:p>
            <a:pPr marL="171450" indent="-171450">
              <a:buFont typeface="Arial" panose="020B0604020202020204" pitchFamily="34" charset="0"/>
              <a:buChar char="•"/>
            </a:pPr>
            <a:r>
              <a:rPr lang="en-US" sz="800" dirty="0"/>
              <a:t>IAMD Plan</a:t>
            </a:r>
          </a:p>
          <a:p>
            <a:pPr marL="171450" indent="-171450">
              <a:buFont typeface="Arial" panose="020B0604020202020204" pitchFamily="34" charset="0"/>
              <a:buChar char="•"/>
            </a:pPr>
            <a:endParaRPr lang="en-US" sz="800" dirty="0"/>
          </a:p>
        </p:txBody>
      </p:sp>
      <p:sp>
        <p:nvSpPr>
          <p:cNvPr id="3" name="Rectangle 2">
            <a:extLst>
              <a:ext uri="{FF2B5EF4-FFF2-40B4-BE49-F238E27FC236}">
                <a16:creationId xmlns:a16="http://schemas.microsoft.com/office/drawing/2014/main" id="{76CB77B0-5C11-5067-136F-3BEB225E3C59}"/>
              </a:ext>
            </a:extLst>
          </p:cNvPr>
          <p:cNvSpPr/>
          <p:nvPr/>
        </p:nvSpPr>
        <p:spPr>
          <a:xfrm>
            <a:off x="12510642" y="2147941"/>
            <a:ext cx="1295400" cy="2725078"/>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t"/>
          <a:lstStyle/>
          <a:p>
            <a:pPr marL="171450" indent="-171450">
              <a:buFont typeface="Arial" panose="020B0604020202020204" pitchFamily="34" charset="0"/>
              <a:buChar char="•"/>
            </a:pPr>
            <a:r>
              <a:rPr lang="en-US" sz="800">
                <a:solidFill>
                  <a:prstClr val="black"/>
                </a:solidFill>
                <a:latin typeface="Calibri" panose="020F0502020204030204"/>
              </a:rPr>
              <a:t>Predictive &amp; RT FrOB</a:t>
            </a:r>
          </a:p>
          <a:p>
            <a:pPr marL="171450" indent="-171450">
              <a:buFont typeface="Arial" panose="020B0604020202020204" pitchFamily="34" charset="0"/>
              <a:buChar char="•"/>
            </a:pPr>
            <a:r>
              <a:rPr lang="en-US" sz="800"/>
              <a:t>Package COAs</a:t>
            </a:r>
          </a:p>
          <a:p>
            <a:pPr marL="171450" indent="-171450">
              <a:buFont typeface="Arial" panose="020B0604020202020204" pitchFamily="34" charset="0"/>
              <a:buChar char="•"/>
            </a:pPr>
            <a:r>
              <a:rPr lang="en-US" sz="800"/>
              <a:t>Survivability analysis</a:t>
            </a:r>
          </a:p>
          <a:p>
            <a:pPr marL="171450" indent="-171450">
              <a:buFont typeface="Arial" panose="020B0604020202020204" pitchFamily="34" charset="0"/>
              <a:buChar char="•"/>
            </a:pPr>
            <a:r>
              <a:rPr lang="en-US" sz="800"/>
              <a:t>Risk to Mission</a:t>
            </a:r>
          </a:p>
          <a:p>
            <a:pPr marL="171450" indent="-171450">
              <a:buFont typeface="Arial" panose="020B0604020202020204" pitchFamily="34" charset="0"/>
              <a:buChar char="•"/>
            </a:pPr>
            <a:r>
              <a:rPr lang="en-US" sz="800"/>
              <a:t>Risk to Force</a:t>
            </a:r>
          </a:p>
          <a:p>
            <a:pPr marL="171450" indent="-171450">
              <a:buFont typeface="Arial" panose="020B0604020202020204" pitchFamily="34" charset="0"/>
              <a:buChar char="•"/>
            </a:pPr>
            <a:endParaRPr lang="en-US" sz="800"/>
          </a:p>
          <a:p>
            <a:r>
              <a:rPr lang="en-US" sz="800" b="1"/>
              <a:t>Auto Package Planner </a:t>
            </a:r>
          </a:p>
          <a:p>
            <a:pPr marL="171450" indent="-171450">
              <a:buFont typeface="Arial" panose="020B0604020202020204" pitchFamily="34" charset="0"/>
              <a:buChar char="•"/>
            </a:pPr>
            <a:r>
              <a:rPr lang="en-US" sz="800"/>
              <a:t>ISR: Auto sensor to requirements</a:t>
            </a:r>
          </a:p>
          <a:p>
            <a:pPr marL="171450" indent="-171450">
              <a:buFont typeface="Arial" panose="020B0604020202020204" pitchFamily="34" charset="0"/>
              <a:buChar char="•"/>
            </a:pPr>
            <a:r>
              <a:rPr lang="en-US" sz="800"/>
              <a:t>Strike:  Weapons COAs/Survivability</a:t>
            </a:r>
          </a:p>
          <a:p>
            <a:pPr marL="171450" indent="-171450">
              <a:buFont typeface="Arial" panose="020B0604020202020204" pitchFamily="34" charset="0"/>
              <a:buChar char="•"/>
            </a:pPr>
            <a:r>
              <a:rPr lang="en-US" sz="800"/>
              <a:t>Airspace Deconfliction</a:t>
            </a:r>
          </a:p>
          <a:p>
            <a:pPr marL="171450" indent="-171450">
              <a:buFont typeface="Arial" panose="020B0604020202020204" pitchFamily="34" charset="0"/>
              <a:buChar char="•"/>
            </a:pPr>
            <a:r>
              <a:rPr lang="en-US" sz="800"/>
              <a:t>Optimized Tanker Plan</a:t>
            </a:r>
          </a:p>
          <a:p>
            <a:pPr marL="171450" indent="-171450">
              <a:buFont typeface="Arial" panose="020B0604020202020204" pitchFamily="34" charset="0"/>
              <a:buChar char="•"/>
            </a:pPr>
            <a:r>
              <a:rPr lang="en-US" sz="800"/>
              <a:t>NKE deconfliction</a:t>
            </a:r>
          </a:p>
          <a:p>
            <a:pPr marL="171450" indent="-171450">
              <a:buFont typeface="Arial" panose="020B0604020202020204" pitchFamily="34" charset="0"/>
              <a:buChar char="•"/>
            </a:pPr>
            <a:r>
              <a:rPr lang="en-US" sz="800"/>
              <a:t>EW Recs</a:t>
            </a:r>
          </a:p>
          <a:p>
            <a:pPr marL="171450" indent="-171450">
              <a:buFont typeface="Arial" panose="020B0604020202020204" pitchFamily="34" charset="0"/>
              <a:buChar char="•"/>
            </a:pPr>
            <a:r>
              <a:rPr lang="en-US" sz="800"/>
              <a:t>BDA Plan</a:t>
            </a:r>
          </a:p>
          <a:p>
            <a:pPr marL="171450" indent="-171450">
              <a:buFont typeface="Arial" panose="020B0604020202020204" pitchFamily="34" charset="0"/>
              <a:buChar char="•"/>
            </a:pPr>
            <a:r>
              <a:rPr lang="en-US" sz="800"/>
              <a:t>IAMD Plan</a:t>
            </a:r>
          </a:p>
          <a:p>
            <a:pPr marL="171450" indent="-171450">
              <a:buFont typeface="Arial" panose="020B0604020202020204" pitchFamily="34" charset="0"/>
              <a:buChar char="•"/>
            </a:pPr>
            <a:endParaRPr lang="en-US" sz="800"/>
          </a:p>
        </p:txBody>
      </p:sp>
      <p:sp>
        <p:nvSpPr>
          <p:cNvPr id="17" name="Arrow: Right 16">
            <a:extLst>
              <a:ext uri="{FF2B5EF4-FFF2-40B4-BE49-F238E27FC236}">
                <a16:creationId xmlns:a16="http://schemas.microsoft.com/office/drawing/2014/main" id="{815C70F6-DF17-855A-5DCA-C41019F0A17D}"/>
              </a:ext>
            </a:extLst>
          </p:cNvPr>
          <p:cNvSpPr/>
          <p:nvPr/>
        </p:nvSpPr>
        <p:spPr>
          <a:xfrm>
            <a:off x="806627" y="7083496"/>
            <a:ext cx="1807424" cy="5328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D9BEFE28-C6D3-14C0-B433-04A18B02EA72}"/>
              </a:ext>
            </a:extLst>
          </p:cNvPr>
          <p:cNvSpPr/>
          <p:nvPr/>
        </p:nvSpPr>
        <p:spPr>
          <a:xfrm rot="10800000">
            <a:off x="11256958" y="1561989"/>
            <a:ext cx="605984" cy="53285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FFFAFC21-AABE-F659-031B-FA79BEAE7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55048" y="456901"/>
            <a:ext cx="12192114" cy="48682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680825A-9464-A08E-2D11-7AA21CD515AE}"/>
              </a:ext>
            </a:extLst>
          </p:cNvPr>
          <p:cNvSpPr/>
          <p:nvPr/>
        </p:nvSpPr>
        <p:spPr>
          <a:xfrm>
            <a:off x="11012231" y="-107876"/>
            <a:ext cx="1295400" cy="56477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1200"/>
              <a:t>Unit Weapons Level Planning</a:t>
            </a:r>
          </a:p>
        </p:txBody>
      </p:sp>
      <p:sp>
        <p:nvSpPr>
          <p:cNvPr id="6" name="Arrow: Down 9">
            <a:extLst>
              <a:ext uri="{FF2B5EF4-FFF2-40B4-BE49-F238E27FC236}">
                <a16:creationId xmlns:a16="http://schemas.microsoft.com/office/drawing/2014/main" id="{5EBDDB23-7D94-CFAB-9E36-E23B66DC7E63}"/>
              </a:ext>
            </a:extLst>
          </p:cNvPr>
          <p:cNvSpPr/>
          <p:nvPr/>
        </p:nvSpPr>
        <p:spPr>
          <a:xfrm>
            <a:off x="11314661" y="453129"/>
            <a:ext cx="675640" cy="27241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04C71A-B04D-1088-1FD1-6FA51BC964BB}"/>
              </a:ext>
            </a:extLst>
          </p:cNvPr>
          <p:cNvSpPr/>
          <p:nvPr/>
        </p:nvSpPr>
        <p:spPr>
          <a:xfrm>
            <a:off x="11042429" y="746887"/>
            <a:ext cx="1295400" cy="136922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tlCol="0" anchor="t"/>
          <a:lstStyle/>
          <a:p>
            <a:pPr marL="171450" indent="-171450">
              <a:buFont typeface="Arial" panose="020B0604020202020204" pitchFamily="34" charset="0"/>
              <a:buChar char="•"/>
            </a:pPr>
            <a:r>
              <a:rPr lang="en-US" sz="800">
                <a:solidFill>
                  <a:prstClr val="black"/>
                </a:solidFill>
                <a:latin typeface="Calibri" panose="020F0502020204030204"/>
              </a:rPr>
              <a:t>Predictive &amp; RT FrOB</a:t>
            </a:r>
          </a:p>
          <a:p>
            <a:pPr marL="171450" indent="-171450">
              <a:buFont typeface="Arial" panose="020B0604020202020204" pitchFamily="34" charset="0"/>
              <a:buChar char="•"/>
            </a:pPr>
            <a:r>
              <a:rPr lang="en-US" sz="800"/>
              <a:t>Package COAs</a:t>
            </a:r>
          </a:p>
          <a:p>
            <a:pPr marL="171450" indent="-171450">
              <a:buFont typeface="Arial" panose="020B0604020202020204" pitchFamily="34" charset="0"/>
              <a:buChar char="•"/>
            </a:pPr>
            <a:r>
              <a:rPr lang="en-US" sz="800"/>
              <a:t>Survivability analysis</a:t>
            </a:r>
          </a:p>
          <a:p>
            <a:pPr marL="171450" indent="-171450">
              <a:buFont typeface="Arial" panose="020B0604020202020204" pitchFamily="34" charset="0"/>
              <a:buChar char="•"/>
            </a:pPr>
            <a:r>
              <a:rPr lang="en-US" sz="800"/>
              <a:t>Risk to Mission</a:t>
            </a:r>
          </a:p>
          <a:p>
            <a:pPr marL="171450" indent="-171450">
              <a:buFont typeface="Arial" panose="020B0604020202020204" pitchFamily="34" charset="0"/>
              <a:buChar char="•"/>
            </a:pPr>
            <a:r>
              <a:rPr lang="en-US" sz="800"/>
              <a:t>Risk to Force</a:t>
            </a:r>
          </a:p>
        </p:txBody>
      </p:sp>
      <p:sp>
        <p:nvSpPr>
          <p:cNvPr id="8" name="Arrow: Right 18">
            <a:extLst>
              <a:ext uri="{FF2B5EF4-FFF2-40B4-BE49-F238E27FC236}">
                <a16:creationId xmlns:a16="http://schemas.microsoft.com/office/drawing/2014/main" id="{840073D2-1262-F3B6-119B-D5868ECD02E3}"/>
              </a:ext>
            </a:extLst>
          </p:cNvPr>
          <p:cNvSpPr/>
          <p:nvPr/>
        </p:nvSpPr>
        <p:spPr>
          <a:xfrm rot="10800000">
            <a:off x="10396987" y="1314833"/>
            <a:ext cx="605984" cy="532852"/>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6262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8" name="Group 1067">
            <a:extLst>
              <a:ext uri="{FF2B5EF4-FFF2-40B4-BE49-F238E27FC236}">
                <a16:creationId xmlns:a16="http://schemas.microsoft.com/office/drawing/2014/main" id="{0739A600-9BA1-AB97-0704-BF0702DD6BB2}"/>
              </a:ext>
            </a:extLst>
          </p:cNvPr>
          <p:cNvGrpSpPr/>
          <p:nvPr/>
        </p:nvGrpSpPr>
        <p:grpSpPr>
          <a:xfrm>
            <a:off x="4412769" y="1080256"/>
            <a:ext cx="4028488" cy="1575023"/>
            <a:chOff x="3531079" y="2740731"/>
            <a:chExt cx="4792475" cy="1552542"/>
          </a:xfrm>
          <a:effectLst>
            <a:outerShdw blurRad="50800" dist="50800" dir="5400000" algn="ctr" rotWithShape="0">
              <a:srgbClr val="000000">
                <a:alpha val="0"/>
              </a:srgbClr>
            </a:outerShdw>
          </a:effectLst>
        </p:grpSpPr>
        <p:grpSp>
          <p:nvGrpSpPr>
            <p:cNvPr id="99" name="Group 98">
              <a:extLst>
                <a:ext uri="{FF2B5EF4-FFF2-40B4-BE49-F238E27FC236}">
                  <a16:creationId xmlns:a16="http://schemas.microsoft.com/office/drawing/2014/main" id="{E9AFD0D7-DDB8-453C-7B95-E37FF65C7054}"/>
                </a:ext>
              </a:extLst>
            </p:cNvPr>
            <p:cNvGrpSpPr/>
            <p:nvPr/>
          </p:nvGrpSpPr>
          <p:grpSpPr>
            <a:xfrm>
              <a:off x="3531079" y="2740731"/>
              <a:ext cx="4792475" cy="1305006"/>
              <a:chOff x="3529323" y="2416532"/>
              <a:chExt cx="4792475" cy="1305006"/>
            </a:xfrm>
          </p:grpSpPr>
          <p:sp>
            <p:nvSpPr>
              <p:cNvPr id="14" name="Rectangle 13">
                <a:extLst>
                  <a:ext uri="{FF2B5EF4-FFF2-40B4-BE49-F238E27FC236}">
                    <a16:creationId xmlns:a16="http://schemas.microsoft.com/office/drawing/2014/main" id="{DF58E750-96A8-EE82-FBAA-90BDC470D635}"/>
                  </a:ext>
                </a:extLst>
              </p:cNvPr>
              <p:cNvSpPr/>
              <p:nvPr/>
            </p:nvSpPr>
            <p:spPr>
              <a:xfrm>
                <a:off x="3529323" y="2652764"/>
                <a:ext cx="4792475" cy="1068774"/>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TextBox 96">
                <a:extLst>
                  <a:ext uri="{FF2B5EF4-FFF2-40B4-BE49-F238E27FC236}">
                    <a16:creationId xmlns:a16="http://schemas.microsoft.com/office/drawing/2014/main" id="{47F171DF-A767-5EA0-65E8-D90661AFF16E}"/>
                  </a:ext>
                </a:extLst>
              </p:cNvPr>
              <p:cNvSpPr txBox="1"/>
              <p:nvPr/>
            </p:nvSpPr>
            <p:spPr>
              <a:xfrm>
                <a:off x="3840968" y="2416532"/>
                <a:ext cx="3928689" cy="257876"/>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613</a:t>
                </a:r>
                <a:r>
                  <a:rPr kumimoji="0" lang="en-US" sz="1100" b="1" i="0" u="none" strike="noStrike" kern="1200" cap="none" spc="0" normalizeH="0" baseline="30000" noProof="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 AOC KRADOS X + Suite of Application (Cloud 1) </a:t>
                </a:r>
              </a:p>
            </p:txBody>
          </p:sp>
        </p:grpSp>
        <p:sp>
          <p:nvSpPr>
            <p:cNvPr id="19" name="Flowchart: Magnetic Disk 18">
              <a:extLst>
                <a:ext uri="{FF2B5EF4-FFF2-40B4-BE49-F238E27FC236}">
                  <a16:creationId xmlns:a16="http://schemas.microsoft.com/office/drawing/2014/main" id="{4BABA73E-6E98-9ED4-F46D-63B654696792}"/>
                </a:ext>
              </a:extLst>
            </p:cNvPr>
            <p:cNvSpPr/>
            <p:nvPr/>
          </p:nvSpPr>
          <p:spPr>
            <a:xfrm>
              <a:off x="4100927" y="3969403"/>
              <a:ext cx="2010872" cy="323870"/>
            </a:xfrm>
            <a:prstGeom prst="flowChartMagneticDisk">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KRADOS X DATABASE BACKEND (CLOUD 1)</a:t>
              </a:r>
            </a:p>
          </p:txBody>
        </p:sp>
        <p:sp>
          <p:nvSpPr>
            <p:cNvPr id="83" name="Rectangle 82">
              <a:extLst>
                <a:ext uri="{FF2B5EF4-FFF2-40B4-BE49-F238E27FC236}">
                  <a16:creationId xmlns:a16="http://schemas.microsoft.com/office/drawing/2014/main" id="{31FDEDE6-91D4-EBF1-EF30-10602881A44D}"/>
                </a:ext>
              </a:extLst>
            </p:cNvPr>
            <p:cNvSpPr/>
            <p:nvPr/>
          </p:nvSpPr>
          <p:spPr>
            <a:xfrm>
              <a:off x="3890276" y="3079751"/>
              <a:ext cx="945286" cy="26307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dirty="0">
                  <a:ln>
                    <a:noFill/>
                  </a:ln>
                  <a:solidFill>
                    <a:prstClr val="white"/>
                  </a:solidFill>
                  <a:effectLst/>
                  <a:uLnTx/>
                  <a:uFillTx/>
                  <a:latin typeface="Calibri" panose="020F0502020204030204"/>
                  <a:ea typeface="+mn-ea"/>
                  <a:cs typeface="+mn-cs"/>
                </a:rPr>
                <a:t>MAI TAI</a:t>
              </a:r>
            </a:p>
          </p:txBody>
        </p:sp>
        <p:sp>
          <p:nvSpPr>
            <p:cNvPr id="85" name="Rectangle 84">
              <a:extLst>
                <a:ext uri="{FF2B5EF4-FFF2-40B4-BE49-F238E27FC236}">
                  <a16:creationId xmlns:a16="http://schemas.microsoft.com/office/drawing/2014/main" id="{63475ADC-130C-560B-DB26-97707EFED469}"/>
                </a:ext>
              </a:extLst>
            </p:cNvPr>
            <p:cNvSpPr/>
            <p:nvPr/>
          </p:nvSpPr>
          <p:spPr>
            <a:xfrm>
              <a:off x="6238729" y="3082856"/>
              <a:ext cx="816399" cy="28899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white"/>
                  </a:solidFill>
                  <a:effectLst/>
                  <a:uLnTx/>
                  <a:uFillTx/>
                  <a:latin typeface="Calibri" panose="020F0502020204030204"/>
                  <a:ea typeface="+mn-ea"/>
                  <a:cs typeface="+mn-cs"/>
                </a:rPr>
                <a:t>Slapshot</a:t>
              </a:r>
            </a:p>
          </p:txBody>
        </p:sp>
        <p:sp>
          <p:nvSpPr>
            <p:cNvPr id="90" name="Rectangle 89">
              <a:extLst>
                <a:ext uri="{FF2B5EF4-FFF2-40B4-BE49-F238E27FC236}">
                  <a16:creationId xmlns:a16="http://schemas.microsoft.com/office/drawing/2014/main" id="{62CB8CAF-A7DB-39AE-242D-CF9C01E3F3CB}"/>
                </a:ext>
              </a:extLst>
            </p:cNvPr>
            <p:cNvSpPr/>
            <p:nvPr/>
          </p:nvSpPr>
          <p:spPr>
            <a:xfrm>
              <a:off x="7496344" y="3117377"/>
              <a:ext cx="643273" cy="29840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white"/>
                  </a:solidFill>
                  <a:effectLst/>
                  <a:uLnTx/>
                  <a:uFillTx/>
                  <a:latin typeface="Calibri" panose="020F0502020204030204"/>
                  <a:ea typeface="+mn-ea"/>
                  <a:cs typeface="+mn-cs"/>
                </a:rPr>
                <a:t>Spacer</a:t>
              </a:r>
              <a:endParaRPr kumimoji="0" lang="en-US" sz="1000" b="1" i="0" u="sng"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E752EFD6-C617-4682-A041-DCD4DD7600DB}"/>
                </a:ext>
              </a:extLst>
            </p:cNvPr>
            <p:cNvSpPr/>
            <p:nvPr/>
          </p:nvSpPr>
          <p:spPr>
            <a:xfrm>
              <a:off x="5156899" y="3070020"/>
              <a:ext cx="729079" cy="304976"/>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white"/>
                  </a:solidFill>
                  <a:effectLst/>
                  <a:uLnTx/>
                  <a:uFillTx/>
                  <a:latin typeface="Calibri" panose="020F0502020204030204"/>
                  <a:ea typeface="+mn-ea"/>
                  <a:cs typeface="+mn-cs"/>
                </a:rPr>
                <a:t>Jigsaw</a:t>
              </a:r>
            </a:p>
          </p:txBody>
        </p:sp>
        <p:sp>
          <p:nvSpPr>
            <p:cNvPr id="87" name="Rectangle 86">
              <a:extLst>
                <a:ext uri="{FF2B5EF4-FFF2-40B4-BE49-F238E27FC236}">
                  <a16:creationId xmlns:a16="http://schemas.microsoft.com/office/drawing/2014/main" id="{C6BFBA33-6800-A6BB-2490-7509C5DF09A3}"/>
                </a:ext>
              </a:extLst>
            </p:cNvPr>
            <p:cNvSpPr/>
            <p:nvPr/>
          </p:nvSpPr>
          <p:spPr>
            <a:xfrm>
              <a:off x="7601555" y="3537255"/>
              <a:ext cx="643273" cy="29840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sng" strike="noStrike" kern="1200" cap="none" spc="0" normalizeH="0" baseline="0" noProof="0">
                  <a:ln>
                    <a:noFill/>
                  </a:ln>
                  <a:solidFill>
                    <a:prstClr val="white"/>
                  </a:solidFill>
                  <a:effectLst/>
                  <a:uLnTx/>
                  <a:uFillTx/>
                  <a:latin typeface="Calibri" panose="020F0502020204030204"/>
                  <a:ea typeface="+mn-ea"/>
                  <a:cs typeface="+mn-cs"/>
                </a:rPr>
                <a:t>Triton</a:t>
              </a:r>
            </a:p>
          </p:txBody>
        </p:sp>
      </p:grpSp>
      <p:sp>
        <p:nvSpPr>
          <p:cNvPr id="20" name="Flowchart: Magnetic Disk 19">
            <a:extLst>
              <a:ext uri="{FF2B5EF4-FFF2-40B4-BE49-F238E27FC236}">
                <a16:creationId xmlns:a16="http://schemas.microsoft.com/office/drawing/2014/main" id="{D6F0DAF4-6ED5-437A-C08B-4BA800BE77AB}"/>
              </a:ext>
            </a:extLst>
          </p:cNvPr>
          <p:cNvSpPr/>
          <p:nvPr/>
        </p:nvSpPr>
        <p:spPr>
          <a:xfrm>
            <a:off x="9926807" y="3353357"/>
            <a:ext cx="779734" cy="366177"/>
          </a:xfrm>
          <a:prstGeom prst="flowChartMagneticDisk">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Calibri" panose="020F0502020204030204"/>
                <a:ea typeface="+mn-ea"/>
                <a:cs typeface="+mn-cs"/>
              </a:rPr>
              <a:t>ABMS/DDI</a:t>
            </a:r>
          </a:p>
        </p:txBody>
      </p:sp>
      <p:sp>
        <p:nvSpPr>
          <p:cNvPr id="28" name="Flowchart: Magnetic Disk 27">
            <a:extLst>
              <a:ext uri="{FF2B5EF4-FFF2-40B4-BE49-F238E27FC236}">
                <a16:creationId xmlns:a16="http://schemas.microsoft.com/office/drawing/2014/main" id="{6723A991-5A75-E7F7-A9FB-2F9C949A487C}"/>
              </a:ext>
            </a:extLst>
          </p:cNvPr>
          <p:cNvSpPr/>
          <p:nvPr/>
        </p:nvSpPr>
        <p:spPr>
          <a:xfrm>
            <a:off x="9648931" y="1667942"/>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Longbow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err="1">
                <a:ln>
                  <a:noFill/>
                </a:ln>
                <a:solidFill>
                  <a:prstClr val="black"/>
                </a:solidFill>
                <a:effectLst/>
                <a:uLnTx/>
                <a:uFillTx/>
                <a:latin typeface="Calibri" panose="020F0502020204030204"/>
                <a:ea typeface="+mn-ea"/>
                <a:cs typeface="+mn-cs"/>
              </a:rPr>
              <a:t>Advana</a:t>
            </a:r>
            <a:endPar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9" name="Straight Arrow Connector 28">
            <a:extLst>
              <a:ext uri="{FF2B5EF4-FFF2-40B4-BE49-F238E27FC236}">
                <a16:creationId xmlns:a16="http://schemas.microsoft.com/office/drawing/2014/main" id="{578247A5-233E-6502-8651-CCDF91F0E8F7}"/>
              </a:ext>
            </a:extLst>
          </p:cNvPr>
          <p:cNvCxnSpPr>
            <a:cxnSpLocks/>
            <a:stCxn id="116" idx="6"/>
            <a:endCxn id="28" idx="2"/>
          </p:cNvCxnSpPr>
          <p:nvPr/>
        </p:nvCxnSpPr>
        <p:spPr>
          <a:xfrm flipV="1">
            <a:off x="9155032" y="1872862"/>
            <a:ext cx="493899" cy="337663"/>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a:extLst>
              <a:ext uri="{FF2B5EF4-FFF2-40B4-BE49-F238E27FC236}">
                <a16:creationId xmlns:a16="http://schemas.microsoft.com/office/drawing/2014/main" id="{E23D8909-2D63-CB7C-3E5B-6A2861D43A67}"/>
              </a:ext>
            </a:extLst>
          </p:cNvPr>
          <p:cNvCxnSpPr>
            <a:cxnSpLocks/>
          </p:cNvCxnSpPr>
          <p:nvPr/>
        </p:nvCxnSpPr>
        <p:spPr>
          <a:xfrm>
            <a:off x="10643863" y="1893488"/>
            <a:ext cx="23347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sp>
        <p:nvSpPr>
          <p:cNvPr id="45" name="Cube 44">
            <a:extLst>
              <a:ext uri="{FF2B5EF4-FFF2-40B4-BE49-F238E27FC236}">
                <a16:creationId xmlns:a16="http://schemas.microsoft.com/office/drawing/2014/main" id="{AFDE095A-5C8B-ADC7-D466-C38BA1F97EAA}"/>
              </a:ext>
            </a:extLst>
          </p:cNvPr>
          <p:cNvSpPr/>
          <p:nvPr/>
        </p:nvSpPr>
        <p:spPr>
          <a:xfrm>
            <a:off x="11148815" y="3063069"/>
            <a:ext cx="746707" cy="409447"/>
          </a:xfrm>
          <a:prstGeom prst="cube">
            <a:avLst>
              <a:gd name="adj" fmla="val 13295"/>
            </a:avLst>
          </a:prstGeom>
          <a:solidFill>
            <a:schemeClr val="bg2">
              <a:lumMod val="5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CBC2</a:t>
            </a:r>
          </a:p>
        </p:txBody>
      </p:sp>
      <p:sp>
        <p:nvSpPr>
          <p:cNvPr id="40" name="Flowchart: Magnetic Disk 39">
            <a:extLst>
              <a:ext uri="{FF2B5EF4-FFF2-40B4-BE49-F238E27FC236}">
                <a16:creationId xmlns:a16="http://schemas.microsoft.com/office/drawing/2014/main" id="{7BD0A8E6-F54C-9653-3372-539F9AF5E17B}"/>
              </a:ext>
            </a:extLst>
          </p:cNvPr>
          <p:cNvSpPr/>
          <p:nvPr/>
        </p:nvSpPr>
        <p:spPr>
          <a:xfrm>
            <a:off x="4924206" y="3263405"/>
            <a:ext cx="3079365" cy="378701"/>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 Data Schema /Clouds / </a:t>
            </a:r>
            <a:r>
              <a:rPr lang="en-US" sz="1100" dirty="0" err="1">
                <a:solidFill>
                  <a:prstClr val="black"/>
                </a:solidFill>
                <a:latin typeface="Calibri" panose="020F0502020204030204"/>
              </a:rPr>
              <a:t>Reachback</a:t>
            </a:r>
            <a:r>
              <a:rPr lang="en-US" sz="1100" dirty="0">
                <a:solidFill>
                  <a:prstClr val="black"/>
                </a:solidFill>
                <a:latin typeface="Calibri" panose="020F0502020204030204"/>
              </a:rPr>
              <a:t> </a:t>
            </a: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(All TBD)</a:t>
            </a:r>
          </a:p>
        </p:txBody>
      </p:sp>
      <p:cxnSp>
        <p:nvCxnSpPr>
          <p:cNvPr id="75" name="Connector: Elbow 74">
            <a:extLst>
              <a:ext uri="{FF2B5EF4-FFF2-40B4-BE49-F238E27FC236}">
                <a16:creationId xmlns:a16="http://schemas.microsoft.com/office/drawing/2014/main" id="{07730728-4E60-B173-4495-67570263D6A1}"/>
              </a:ext>
            </a:extLst>
          </p:cNvPr>
          <p:cNvCxnSpPr>
            <a:cxnSpLocks/>
          </p:cNvCxnSpPr>
          <p:nvPr/>
        </p:nvCxnSpPr>
        <p:spPr>
          <a:xfrm flipV="1">
            <a:off x="8094342" y="2441461"/>
            <a:ext cx="1554589" cy="1089658"/>
          </a:xfrm>
          <a:prstGeom prst="bentConnector3">
            <a:avLst>
              <a:gd name="adj1" fmla="val 51490"/>
            </a:avLst>
          </a:prstGeom>
          <a:ln cap="rnd">
            <a:prstDash val="sysDot"/>
            <a:tailEnd type="triangle"/>
          </a:ln>
        </p:spPr>
        <p:style>
          <a:lnRef idx="3">
            <a:schemeClr val="dk1"/>
          </a:lnRef>
          <a:fillRef idx="0">
            <a:schemeClr val="dk1"/>
          </a:fillRef>
          <a:effectRef idx="2">
            <a:schemeClr val="dk1"/>
          </a:effectRef>
          <a:fontRef idx="minor">
            <a:schemeClr val="tx1"/>
          </a:fontRef>
        </p:style>
      </p:cxnSp>
      <p:pic>
        <p:nvPicPr>
          <p:cNvPr id="81" name="Picture 2" descr="F-35 variants in flight">
            <a:extLst>
              <a:ext uri="{FF2B5EF4-FFF2-40B4-BE49-F238E27FC236}">
                <a16:creationId xmlns:a16="http://schemas.microsoft.com/office/drawing/2014/main" id="{F18710B0-CD5B-0F40-45AB-150E16F515E7}"/>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9188" b="76891" l="5618" r="92237">
                        <a14:foregroundMark x1="50460" y1="51401" x2="50460" y2="51401"/>
                        <a14:foregroundMark x1="82533" y1="39356" x2="82533" y2="39356"/>
                      </a14:backgroundRemoval>
                    </a14:imgEffect>
                  </a14:imgLayer>
                </a14:imgProps>
              </a:ext>
              <a:ext uri="{28A0092B-C50C-407E-A947-70E740481C1C}">
                <a14:useLocalDpi xmlns:a14="http://schemas.microsoft.com/office/drawing/2010/main" val="0"/>
              </a:ext>
            </a:extLst>
          </a:blip>
          <a:srcRect/>
          <a:stretch>
            <a:fillRect/>
          </a:stretch>
        </p:blipFill>
        <p:spPr bwMode="auto">
          <a:xfrm rot="808677">
            <a:off x="9690954" y="-923796"/>
            <a:ext cx="991957" cy="723450"/>
          </a:xfrm>
          <a:prstGeom prst="rect">
            <a:avLst/>
          </a:prstGeom>
          <a:noFill/>
          <a:effectLst>
            <a:glow rad="63500">
              <a:schemeClr val="bg1">
                <a:alpha val="40000"/>
              </a:schemeClr>
            </a:glow>
          </a:effectLst>
          <a:extLst>
            <a:ext uri="{909E8E84-426E-40DD-AFC4-6F175D3DCCD1}">
              <a14:hiddenFill xmlns:a14="http://schemas.microsoft.com/office/drawing/2010/main">
                <a:solidFill>
                  <a:srgbClr val="FFFFFF"/>
                </a:solidFill>
              </a14:hiddenFill>
            </a:ext>
          </a:extLst>
        </p:spPr>
      </p:pic>
      <p:cxnSp>
        <p:nvCxnSpPr>
          <p:cNvPr id="92" name="Elbow Connector 91">
            <a:extLst>
              <a:ext uri="{FF2B5EF4-FFF2-40B4-BE49-F238E27FC236}">
                <a16:creationId xmlns:a16="http://schemas.microsoft.com/office/drawing/2014/main" id="{B2C0C2A1-D249-7BB4-536F-921FD75885AB}"/>
              </a:ext>
            </a:extLst>
          </p:cNvPr>
          <p:cNvCxnSpPr>
            <a:cxnSpLocks/>
          </p:cNvCxnSpPr>
          <p:nvPr/>
        </p:nvCxnSpPr>
        <p:spPr bwMode="auto">
          <a:xfrm>
            <a:off x="3784540" y="1565154"/>
            <a:ext cx="579182" cy="58887"/>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98" name="Rectangle 97">
            <a:extLst>
              <a:ext uri="{FF2B5EF4-FFF2-40B4-BE49-F238E27FC236}">
                <a16:creationId xmlns:a16="http://schemas.microsoft.com/office/drawing/2014/main" id="{6AF46F74-6030-A355-32ED-8AD947E39B4F}"/>
              </a:ext>
            </a:extLst>
          </p:cNvPr>
          <p:cNvSpPr/>
          <p:nvPr/>
        </p:nvSpPr>
        <p:spPr>
          <a:xfrm>
            <a:off x="1294112" y="1238496"/>
            <a:ext cx="1196238" cy="1064548"/>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err="1">
                <a:ln>
                  <a:noFill/>
                </a:ln>
                <a:solidFill>
                  <a:prstClr val="black"/>
                </a:solidFill>
                <a:effectLst/>
                <a:uLnTx/>
                <a:uFillTx/>
                <a:latin typeface="Calibri" panose="020F0502020204030204"/>
                <a:ea typeface="+mn-ea"/>
                <a:cs typeface="+mn-cs"/>
              </a:rPr>
              <a:t>FrOB</a:t>
            </a:r>
            <a:r>
              <a:rPr kumimoji="0" lang="en-US" sz="900" b="1" i="0" u="sng" strike="noStrike" kern="1200" cap="none" spc="0" normalizeH="0" baseline="0" noProof="0">
                <a:ln>
                  <a:noFill/>
                </a:ln>
                <a:solidFill>
                  <a:prstClr val="black"/>
                </a:solidFill>
                <a:effectLst/>
                <a:uLnTx/>
                <a:uFillTx/>
                <a:latin typeface="Calibri" panose="020F0502020204030204"/>
                <a:ea typeface="+mn-ea"/>
                <a:cs typeface="+mn-cs"/>
              </a:rPr>
              <a:t> Data 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4472C4">
                    <a:lumMod val="75000"/>
                  </a:srgbClr>
                </a:solidFill>
                <a:effectLst/>
                <a:uLnTx/>
                <a:uFillTx/>
                <a:latin typeface="Calibri" panose="020F0502020204030204"/>
                <a:ea typeface="+mn-ea"/>
                <a:cs typeface="+mn-cs"/>
              </a:rPr>
              <a:t>Logistics – Fuels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4472C4">
                    <a:lumMod val="75000"/>
                  </a:srgbClr>
                </a:solidFill>
                <a:effectLst/>
                <a:uLnTx/>
                <a:uFillTx/>
                <a:latin typeface="Calibri" panose="020F0502020204030204"/>
                <a:ea typeface="+mn-ea"/>
                <a:cs typeface="+mn-cs"/>
              </a:rPr>
              <a:t>Munitions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70C0"/>
                </a:solidFill>
                <a:effectLst/>
                <a:uLnTx/>
                <a:uFillTx/>
                <a:latin typeface="Calibri" panose="020F0502020204030204"/>
                <a:ea typeface="+mn-ea"/>
                <a:cs typeface="+mn-cs"/>
              </a:rPr>
              <a:t>Airfield Status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92D050"/>
                </a:solidFill>
                <a:effectLst/>
                <a:uLnTx/>
                <a:uFillTx/>
                <a:latin typeface="Calibri" panose="020F0502020204030204"/>
                <a:ea typeface="+mn-ea"/>
                <a:cs typeface="+mn-cs"/>
              </a:rPr>
              <a:t>Pkg Execution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Aircraft Mx / Avail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Personnel </a:t>
            </a:r>
          </a:p>
        </p:txBody>
      </p:sp>
      <p:cxnSp>
        <p:nvCxnSpPr>
          <p:cNvPr id="102" name="Elbow Connector 101">
            <a:extLst>
              <a:ext uri="{FF2B5EF4-FFF2-40B4-BE49-F238E27FC236}">
                <a16:creationId xmlns:a16="http://schemas.microsoft.com/office/drawing/2014/main" id="{2A6B013C-88E4-79D7-AFEB-7419E6BC673E}"/>
              </a:ext>
            </a:extLst>
          </p:cNvPr>
          <p:cNvCxnSpPr>
            <a:cxnSpLocks/>
          </p:cNvCxnSpPr>
          <p:nvPr/>
        </p:nvCxnSpPr>
        <p:spPr bwMode="auto">
          <a:xfrm>
            <a:off x="2541729" y="1755783"/>
            <a:ext cx="256902" cy="105194"/>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05" name="Elbow Connector 104">
            <a:extLst>
              <a:ext uri="{FF2B5EF4-FFF2-40B4-BE49-F238E27FC236}">
                <a16:creationId xmlns:a16="http://schemas.microsoft.com/office/drawing/2014/main" id="{CB51FB7C-9D95-E74A-6D2E-F38F77D91D54}"/>
              </a:ext>
            </a:extLst>
          </p:cNvPr>
          <p:cNvCxnSpPr>
            <a:cxnSpLocks/>
            <a:stCxn id="40" idx="4"/>
            <a:endCxn id="20" idx="2"/>
          </p:cNvCxnSpPr>
          <p:nvPr/>
        </p:nvCxnSpPr>
        <p:spPr bwMode="auto">
          <a:xfrm>
            <a:off x="8003571" y="3452756"/>
            <a:ext cx="1923236" cy="83690"/>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9" name="Flowchart: Magnetic Disk 27">
            <a:extLst>
              <a:ext uri="{FF2B5EF4-FFF2-40B4-BE49-F238E27FC236}">
                <a16:creationId xmlns:a16="http://schemas.microsoft.com/office/drawing/2014/main" id="{DE0690D6-88A6-3A4D-EDA2-94800D5FBF2A}"/>
              </a:ext>
            </a:extLst>
          </p:cNvPr>
          <p:cNvSpPr/>
          <p:nvPr/>
        </p:nvSpPr>
        <p:spPr>
          <a:xfrm>
            <a:off x="7433566" y="2371891"/>
            <a:ext cx="710290" cy="242450"/>
          </a:xfrm>
          <a:prstGeom prst="flowChartMagneticDisk">
            <a:avLst/>
          </a:prstGeom>
          <a:solidFill>
            <a:schemeClr val="accent4">
              <a:lumMod val="40000"/>
              <a:lumOff val="60000"/>
            </a:schemeClr>
          </a:solidFill>
          <a:ln>
            <a:solidFill>
              <a:schemeClr val="tx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MAVEN</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Flowchart: Magnetic Disk 27">
            <a:extLst>
              <a:ext uri="{FF2B5EF4-FFF2-40B4-BE49-F238E27FC236}">
                <a16:creationId xmlns:a16="http://schemas.microsoft.com/office/drawing/2014/main" id="{7BA17F0F-59B3-278E-3CED-6DA54F0EF3B4}"/>
              </a:ext>
            </a:extLst>
          </p:cNvPr>
          <p:cNvSpPr/>
          <p:nvPr/>
        </p:nvSpPr>
        <p:spPr>
          <a:xfrm>
            <a:off x="9658381" y="2118005"/>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UDL</a:t>
            </a:r>
          </a:p>
        </p:txBody>
      </p:sp>
      <p:sp>
        <p:nvSpPr>
          <p:cNvPr id="122" name="Flowchart: Magnetic Disk 27">
            <a:extLst>
              <a:ext uri="{FF2B5EF4-FFF2-40B4-BE49-F238E27FC236}">
                <a16:creationId xmlns:a16="http://schemas.microsoft.com/office/drawing/2014/main" id="{D7503938-2B46-36FE-FBD9-B9322B4326C4}"/>
              </a:ext>
            </a:extLst>
          </p:cNvPr>
          <p:cNvSpPr/>
          <p:nvPr/>
        </p:nvSpPr>
        <p:spPr>
          <a:xfrm>
            <a:off x="9648930" y="2560481"/>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WDS</a:t>
            </a:r>
          </a:p>
        </p:txBody>
      </p:sp>
      <p:cxnSp>
        <p:nvCxnSpPr>
          <p:cNvPr id="124" name="Straight Arrow Connector 123">
            <a:extLst>
              <a:ext uri="{FF2B5EF4-FFF2-40B4-BE49-F238E27FC236}">
                <a16:creationId xmlns:a16="http://schemas.microsoft.com/office/drawing/2014/main" id="{1F4C0E73-AF9D-3018-D097-3BA2C38CE76E}"/>
              </a:ext>
            </a:extLst>
          </p:cNvPr>
          <p:cNvCxnSpPr>
            <a:cxnSpLocks/>
            <a:stCxn id="116" idx="5"/>
            <a:endCxn id="121" idx="2"/>
          </p:cNvCxnSpPr>
          <p:nvPr/>
        </p:nvCxnSpPr>
        <p:spPr>
          <a:xfrm>
            <a:off x="9133243" y="2275946"/>
            <a:ext cx="525138" cy="46979"/>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27" name="Straight Arrow Connector 126">
            <a:extLst>
              <a:ext uri="{FF2B5EF4-FFF2-40B4-BE49-F238E27FC236}">
                <a16:creationId xmlns:a16="http://schemas.microsoft.com/office/drawing/2014/main" id="{D2BBB37A-AD07-563C-5020-8E56AB13ADCC}"/>
              </a:ext>
            </a:extLst>
          </p:cNvPr>
          <p:cNvCxnSpPr>
            <a:cxnSpLocks/>
            <a:stCxn id="116" idx="5"/>
            <a:endCxn id="122" idx="2"/>
          </p:cNvCxnSpPr>
          <p:nvPr/>
        </p:nvCxnSpPr>
        <p:spPr>
          <a:xfrm>
            <a:off x="9133243" y="2275946"/>
            <a:ext cx="515687" cy="489455"/>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037" name="Straight Arrow Connector 1036">
            <a:extLst>
              <a:ext uri="{FF2B5EF4-FFF2-40B4-BE49-F238E27FC236}">
                <a16:creationId xmlns:a16="http://schemas.microsoft.com/office/drawing/2014/main" id="{9CB8E6A2-EA79-1248-1014-980CF5F9EBAB}"/>
              </a:ext>
            </a:extLst>
          </p:cNvPr>
          <p:cNvCxnSpPr>
            <a:cxnSpLocks/>
          </p:cNvCxnSpPr>
          <p:nvPr/>
        </p:nvCxnSpPr>
        <p:spPr>
          <a:xfrm flipH="1" flipV="1">
            <a:off x="10643862" y="2378297"/>
            <a:ext cx="233472" cy="166"/>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040" name="Straight Arrow Connector 1039">
            <a:extLst>
              <a:ext uri="{FF2B5EF4-FFF2-40B4-BE49-F238E27FC236}">
                <a16:creationId xmlns:a16="http://schemas.microsoft.com/office/drawing/2014/main" id="{D4C2F692-588C-C075-7F3D-D08335DC917C}"/>
              </a:ext>
            </a:extLst>
          </p:cNvPr>
          <p:cNvCxnSpPr>
            <a:cxnSpLocks/>
          </p:cNvCxnSpPr>
          <p:nvPr/>
        </p:nvCxnSpPr>
        <p:spPr>
          <a:xfrm flipH="1">
            <a:off x="10643863" y="2765401"/>
            <a:ext cx="233472" cy="0"/>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045" name="Straight Connector 1044">
            <a:extLst>
              <a:ext uri="{FF2B5EF4-FFF2-40B4-BE49-F238E27FC236}">
                <a16:creationId xmlns:a16="http://schemas.microsoft.com/office/drawing/2014/main" id="{0AEDB583-204C-4D1F-5A97-DD2CFD825FC3}"/>
              </a:ext>
            </a:extLst>
          </p:cNvPr>
          <p:cNvCxnSpPr>
            <a:cxnSpLocks/>
          </p:cNvCxnSpPr>
          <p:nvPr/>
        </p:nvCxnSpPr>
        <p:spPr>
          <a:xfrm flipH="1">
            <a:off x="10872558" y="1845703"/>
            <a:ext cx="4777" cy="15146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5" name="Straight Arrow Connector 1074">
            <a:extLst>
              <a:ext uri="{FF2B5EF4-FFF2-40B4-BE49-F238E27FC236}">
                <a16:creationId xmlns:a16="http://schemas.microsoft.com/office/drawing/2014/main" id="{F9EB67BC-23CC-4CB2-24A0-E0C01E2FB8B6}"/>
              </a:ext>
            </a:extLst>
          </p:cNvPr>
          <p:cNvCxnSpPr>
            <a:cxnSpLocks/>
            <a:stCxn id="87" idx="2"/>
          </p:cNvCxnSpPr>
          <p:nvPr/>
        </p:nvCxnSpPr>
        <p:spPr>
          <a:xfrm flipH="1">
            <a:off x="8016278" y="2191036"/>
            <a:ext cx="88439" cy="166231"/>
          </a:xfrm>
          <a:prstGeom prst="straightConnector1">
            <a:avLst/>
          </a:prstGeom>
          <a:ln w="12700">
            <a:prstDash val="sysDot"/>
            <a:tailEnd type="triangle"/>
          </a:ln>
        </p:spPr>
        <p:style>
          <a:lnRef idx="3">
            <a:schemeClr val="dk1"/>
          </a:lnRef>
          <a:fillRef idx="0">
            <a:schemeClr val="dk1"/>
          </a:fillRef>
          <a:effectRef idx="2">
            <a:schemeClr val="dk1"/>
          </a:effectRef>
          <a:fontRef idx="minor">
            <a:schemeClr val="tx1"/>
          </a:fontRef>
        </p:style>
      </p:cxnSp>
      <p:cxnSp>
        <p:nvCxnSpPr>
          <p:cNvPr id="1078" name="Straight Arrow Connector 1077">
            <a:extLst>
              <a:ext uri="{FF2B5EF4-FFF2-40B4-BE49-F238E27FC236}">
                <a16:creationId xmlns:a16="http://schemas.microsoft.com/office/drawing/2014/main" id="{AEEA06C3-F3A2-574B-A77B-77B488DF64BC}"/>
              </a:ext>
            </a:extLst>
          </p:cNvPr>
          <p:cNvCxnSpPr>
            <a:cxnSpLocks/>
          </p:cNvCxnSpPr>
          <p:nvPr/>
        </p:nvCxnSpPr>
        <p:spPr>
          <a:xfrm>
            <a:off x="7780928" y="1786268"/>
            <a:ext cx="0" cy="560778"/>
          </a:xfrm>
          <a:prstGeom prst="straightConnector1">
            <a:avLst/>
          </a:prstGeom>
          <a:ln w="12700">
            <a:prstDash val="sysDot"/>
            <a:tailEnd type="triangle"/>
          </a:ln>
        </p:spPr>
        <p:style>
          <a:lnRef idx="3">
            <a:schemeClr val="dk1"/>
          </a:lnRef>
          <a:fillRef idx="0">
            <a:schemeClr val="dk1"/>
          </a:fillRef>
          <a:effectRef idx="2">
            <a:schemeClr val="dk1"/>
          </a:effectRef>
          <a:fontRef idx="minor">
            <a:schemeClr val="tx1"/>
          </a:fontRef>
        </p:style>
      </p:cxnSp>
      <p:cxnSp>
        <p:nvCxnSpPr>
          <p:cNvPr id="1081" name="Elbow Connector 1080">
            <a:extLst>
              <a:ext uri="{FF2B5EF4-FFF2-40B4-BE49-F238E27FC236}">
                <a16:creationId xmlns:a16="http://schemas.microsoft.com/office/drawing/2014/main" id="{FF803120-4DDC-F132-C5E3-9E380DA47EBB}"/>
              </a:ext>
            </a:extLst>
          </p:cNvPr>
          <p:cNvCxnSpPr>
            <a:cxnSpLocks/>
            <a:stCxn id="121" idx="4"/>
            <a:endCxn id="1093" idx="2"/>
          </p:cNvCxnSpPr>
          <p:nvPr/>
        </p:nvCxnSpPr>
        <p:spPr bwMode="auto">
          <a:xfrm>
            <a:off x="10653314" y="2322925"/>
            <a:ext cx="493888" cy="106077"/>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090" name="Cube 1089">
            <a:extLst>
              <a:ext uri="{FF2B5EF4-FFF2-40B4-BE49-F238E27FC236}">
                <a16:creationId xmlns:a16="http://schemas.microsoft.com/office/drawing/2014/main" id="{F0C2563A-FD18-8909-C3F7-6E4B23F3A65D}"/>
              </a:ext>
            </a:extLst>
          </p:cNvPr>
          <p:cNvSpPr/>
          <p:nvPr/>
        </p:nvSpPr>
        <p:spPr>
          <a:xfrm>
            <a:off x="11147202" y="2628528"/>
            <a:ext cx="746708" cy="409447"/>
          </a:xfrm>
          <a:prstGeom prst="cube">
            <a:avLst>
              <a:gd name="adj" fmla="val 13295"/>
            </a:avLst>
          </a:prstGeom>
          <a:solidFill>
            <a:schemeClr val="bg2">
              <a:lumMod val="5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TOC-L</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93" name="Cube 1092">
            <a:extLst>
              <a:ext uri="{FF2B5EF4-FFF2-40B4-BE49-F238E27FC236}">
                <a16:creationId xmlns:a16="http://schemas.microsoft.com/office/drawing/2014/main" id="{ED9E255C-AC68-DFB1-278D-CB3C06D78749}"/>
              </a:ext>
            </a:extLst>
          </p:cNvPr>
          <p:cNvSpPr/>
          <p:nvPr/>
        </p:nvSpPr>
        <p:spPr>
          <a:xfrm>
            <a:off x="11147202" y="2197061"/>
            <a:ext cx="746710" cy="409447"/>
          </a:xfrm>
          <a:prstGeom prst="cube">
            <a:avLst>
              <a:gd name="adj" fmla="val 13295"/>
            </a:avLst>
          </a:prstGeom>
          <a:solidFill>
            <a:schemeClr val="bg2">
              <a:lumMod val="5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AMC ATOMS</a:t>
            </a:r>
          </a:p>
        </p:txBody>
      </p:sp>
      <p:cxnSp>
        <p:nvCxnSpPr>
          <p:cNvPr id="1181" name="Elbow Connector 1180">
            <a:extLst>
              <a:ext uri="{FF2B5EF4-FFF2-40B4-BE49-F238E27FC236}">
                <a16:creationId xmlns:a16="http://schemas.microsoft.com/office/drawing/2014/main" id="{87759E63-EDF6-7A4C-2EAF-1B3BEBE11DDC}"/>
              </a:ext>
            </a:extLst>
          </p:cNvPr>
          <p:cNvCxnSpPr>
            <a:cxnSpLocks/>
            <a:stCxn id="20" idx="4"/>
            <a:endCxn id="1183" idx="2"/>
          </p:cNvCxnSpPr>
          <p:nvPr/>
        </p:nvCxnSpPr>
        <p:spPr bwMode="auto">
          <a:xfrm>
            <a:off x="10706541" y="3536446"/>
            <a:ext cx="417729" cy="347113"/>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183" name="Cube 1182">
            <a:extLst>
              <a:ext uri="{FF2B5EF4-FFF2-40B4-BE49-F238E27FC236}">
                <a16:creationId xmlns:a16="http://schemas.microsoft.com/office/drawing/2014/main" id="{73C690AF-9DF4-3BAA-7A89-C6AD7404B598}"/>
              </a:ext>
            </a:extLst>
          </p:cNvPr>
          <p:cNvSpPr/>
          <p:nvPr/>
        </p:nvSpPr>
        <p:spPr>
          <a:xfrm>
            <a:off x="11124270" y="3651618"/>
            <a:ext cx="770253" cy="409447"/>
          </a:xfrm>
          <a:prstGeom prst="cube">
            <a:avLst>
              <a:gd name="adj" fmla="val 13295"/>
            </a:avLst>
          </a:prstGeom>
          <a:solidFill>
            <a:schemeClr val="bg2">
              <a:lumMod val="75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Divert Base</a:t>
            </a:r>
          </a:p>
        </p:txBody>
      </p:sp>
      <p:sp>
        <p:nvSpPr>
          <p:cNvPr id="1191" name="TextBox 1190">
            <a:extLst>
              <a:ext uri="{FF2B5EF4-FFF2-40B4-BE49-F238E27FC236}">
                <a16:creationId xmlns:a16="http://schemas.microsoft.com/office/drawing/2014/main" id="{DACC8EAE-87F9-2AF6-3C64-7DBE60A68C6E}"/>
              </a:ext>
            </a:extLst>
          </p:cNvPr>
          <p:cNvSpPr txBox="1"/>
          <p:nvPr/>
        </p:nvSpPr>
        <p:spPr>
          <a:xfrm>
            <a:off x="10465773" y="3788573"/>
            <a:ext cx="75185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WIDOW</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C2IMERA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JMPS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Marauder</a:t>
            </a:r>
            <a:endPar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1221" name="TextBox 1220">
            <a:extLst>
              <a:ext uri="{FF2B5EF4-FFF2-40B4-BE49-F238E27FC236}">
                <a16:creationId xmlns:a16="http://schemas.microsoft.com/office/drawing/2014/main" id="{1FB12D6B-19B6-1BA0-6991-D5683C07A1ED}"/>
              </a:ext>
            </a:extLst>
          </p:cNvPr>
          <p:cNvSpPr txBox="1"/>
          <p:nvPr/>
        </p:nvSpPr>
        <p:spPr>
          <a:xfrm rot="16200000">
            <a:off x="2434468" y="4362919"/>
            <a:ext cx="54854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mn-cs"/>
              </a:rPr>
              <a:t>COMREL</a:t>
            </a:r>
          </a:p>
        </p:txBody>
      </p:sp>
      <p:sp>
        <p:nvSpPr>
          <p:cNvPr id="1240" name="TextBox 1239">
            <a:extLst>
              <a:ext uri="{FF2B5EF4-FFF2-40B4-BE49-F238E27FC236}">
                <a16:creationId xmlns:a16="http://schemas.microsoft.com/office/drawing/2014/main" id="{F192E64E-2674-C307-5872-1A976BD6E086}"/>
              </a:ext>
            </a:extLst>
          </p:cNvPr>
          <p:cNvSpPr txBox="1"/>
          <p:nvPr/>
        </p:nvSpPr>
        <p:spPr>
          <a:xfrm rot="16200000">
            <a:off x="8474296" y="2724837"/>
            <a:ext cx="99440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mn-cs"/>
              </a:rPr>
              <a:t>Airfield Status</a:t>
            </a:r>
            <a:endParaRPr kumimoji="0" lang="en-US" sz="1800" b="1" i="0" u="none" strike="noStrike" kern="1200" cap="none" spc="0" normalizeH="0" baseline="0" noProof="0">
              <a:ln>
                <a:noFill/>
              </a:ln>
              <a:solidFill>
                <a:srgbClr val="FF0000"/>
              </a:solidFill>
              <a:effectLst/>
              <a:uLnTx/>
              <a:uFillTx/>
              <a:latin typeface="Calibri" panose="020F0502020204030204"/>
              <a:ea typeface="+mn-ea"/>
              <a:cs typeface="+mn-cs"/>
            </a:endParaRPr>
          </a:p>
        </p:txBody>
      </p:sp>
      <p:cxnSp>
        <p:nvCxnSpPr>
          <p:cNvPr id="1258" name="Elbow Connector 1257">
            <a:extLst>
              <a:ext uri="{FF2B5EF4-FFF2-40B4-BE49-F238E27FC236}">
                <a16:creationId xmlns:a16="http://schemas.microsoft.com/office/drawing/2014/main" id="{6EB42C6F-323C-7147-0A33-148F98915884}"/>
              </a:ext>
            </a:extLst>
          </p:cNvPr>
          <p:cNvCxnSpPr>
            <a:cxnSpLocks/>
            <a:stCxn id="1468" idx="3"/>
            <a:endCxn id="40" idx="2"/>
          </p:cNvCxnSpPr>
          <p:nvPr/>
        </p:nvCxnSpPr>
        <p:spPr bwMode="auto">
          <a:xfrm>
            <a:off x="3784539" y="1728940"/>
            <a:ext cx="1139667" cy="1723816"/>
          </a:xfrm>
          <a:prstGeom prst="bentConnector3">
            <a:avLst>
              <a:gd name="adj1" fmla="val 33736"/>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261" name="Elbow Connector 1260">
            <a:extLst>
              <a:ext uri="{FF2B5EF4-FFF2-40B4-BE49-F238E27FC236}">
                <a16:creationId xmlns:a16="http://schemas.microsoft.com/office/drawing/2014/main" id="{CA81CE9C-7353-56F5-8778-0051B6429EAB}"/>
              </a:ext>
            </a:extLst>
          </p:cNvPr>
          <p:cNvCxnSpPr>
            <a:cxnSpLocks/>
            <a:stCxn id="1279" idx="3"/>
          </p:cNvCxnSpPr>
          <p:nvPr/>
        </p:nvCxnSpPr>
        <p:spPr bwMode="auto">
          <a:xfrm>
            <a:off x="3538740" y="3429894"/>
            <a:ext cx="1367964" cy="80889"/>
          </a:xfrm>
          <a:prstGeom prst="bentConnector3">
            <a:avLst>
              <a:gd name="adj1" fmla="val 37308"/>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1280" name="Elbow Connector 1279">
            <a:extLst>
              <a:ext uri="{FF2B5EF4-FFF2-40B4-BE49-F238E27FC236}">
                <a16:creationId xmlns:a16="http://schemas.microsoft.com/office/drawing/2014/main" id="{31CA619A-BC9B-0003-EF60-7B30BBC4AA9D}"/>
              </a:ext>
            </a:extLst>
          </p:cNvPr>
          <p:cNvCxnSpPr>
            <a:cxnSpLocks/>
          </p:cNvCxnSpPr>
          <p:nvPr/>
        </p:nvCxnSpPr>
        <p:spPr bwMode="auto">
          <a:xfrm flipV="1">
            <a:off x="2774504" y="2536506"/>
            <a:ext cx="2071638" cy="509776"/>
          </a:xfrm>
          <a:prstGeom prst="bentConnector3">
            <a:avLst>
              <a:gd name="adj1" fmla="val -104"/>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317" name="Left-Right Arrow 1316">
            <a:extLst>
              <a:ext uri="{FF2B5EF4-FFF2-40B4-BE49-F238E27FC236}">
                <a16:creationId xmlns:a16="http://schemas.microsoft.com/office/drawing/2014/main" id="{E117AC35-C503-1E34-1BD5-C6B0BC14302D}"/>
              </a:ext>
            </a:extLst>
          </p:cNvPr>
          <p:cNvSpPr/>
          <p:nvPr/>
        </p:nvSpPr>
        <p:spPr>
          <a:xfrm rot="5400000" flipV="1">
            <a:off x="4940806" y="2874243"/>
            <a:ext cx="579097" cy="150495"/>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364189B7-CA82-2694-E080-8AAB3A276FDB}"/>
              </a:ext>
            </a:extLst>
          </p:cNvPr>
          <p:cNvPicPr>
            <a:picLocks noChangeAspect="1"/>
          </p:cNvPicPr>
          <p:nvPr/>
        </p:nvPicPr>
        <p:blipFill>
          <a:blip r:embed="rId5"/>
          <a:stretch>
            <a:fillRect/>
          </a:stretch>
        </p:blipFill>
        <p:spPr>
          <a:xfrm>
            <a:off x="11407745" y="5671357"/>
            <a:ext cx="509596" cy="350622"/>
          </a:xfrm>
          <a:prstGeom prst="rect">
            <a:avLst/>
          </a:prstGeom>
          <a:ln>
            <a:solidFill>
              <a:schemeClr val="bg1">
                <a:lumMod val="50000"/>
              </a:schemeClr>
            </a:solidFill>
          </a:ln>
          <a:effectLst>
            <a:outerShdw blurRad="50800" dist="38100" dir="2700000" algn="tl" rotWithShape="0">
              <a:prstClr val="black">
                <a:alpha val="40000"/>
              </a:prstClr>
            </a:outerShdw>
          </a:effectLst>
        </p:spPr>
      </p:pic>
      <p:grpSp>
        <p:nvGrpSpPr>
          <p:cNvPr id="7" name="Group 6">
            <a:extLst>
              <a:ext uri="{FF2B5EF4-FFF2-40B4-BE49-F238E27FC236}">
                <a16:creationId xmlns:a16="http://schemas.microsoft.com/office/drawing/2014/main" id="{79B3CB7D-AC33-0125-65A2-8CE005F8F7B0}"/>
              </a:ext>
            </a:extLst>
          </p:cNvPr>
          <p:cNvGrpSpPr/>
          <p:nvPr/>
        </p:nvGrpSpPr>
        <p:grpSpPr>
          <a:xfrm>
            <a:off x="3369780" y="6556783"/>
            <a:ext cx="337921" cy="222333"/>
            <a:chOff x="4683932" y="3092626"/>
            <a:chExt cx="479643" cy="331579"/>
          </a:xfrm>
        </p:grpSpPr>
        <p:sp>
          <p:nvSpPr>
            <p:cNvPr id="8" name="Rectangle 7">
              <a:extLst>
                <a:ext uri="{FF2B5EF4-FFF2-40B4-BE49-F238E27FC236}">
                  <a16:creationId xmlns:a16="http://schemas.microsoft.com/office/drawing/2014/main" id="{9106DEB4-2AD0-2444-45D1-9E15F47ECE14}"/>
                </a:ext>
              </a:extLst>
            </p:cNvPr>
            <p:cNvSpPr/>
            <p:nvPr/>
          </p:nvSpPr>
          <p:spPr bwMode="auto">
            <a:xfrm>
              <a:off x="4764175" y="3147309"/>
              <a:ext cx="354014" cy="178489"/>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mn-ea"/>
                <a:cs typeface="+mn-cs"/>
              </a:endParaRPr>
            </a:p>
          </p:txBody>
        </p:sp>
        <p:pic>
          <p:nvPicPr>
            <p:cNvPr id="9" name="Picture 2" descr="PCMCIA - /computer/hardware/networking/PCMCIA.png.html">
              <a:extLst>
                <a:ext uri="{FF2B5EF4-FFF2-40B4-BE49-F238E27FC236}">
                  <a16:creationId xmlns:a16="http://schemas.microsoft.com/office/drawing/2014/main" id="{DCCAB246-3382-F092-742C-0793DA160713}"/>
                </a:ext>
              </a:extLst>
            </p:cNvPr>
            <p:cNvPicPr>
              <a:picLocks noChangeAspect="1" noChangeArrowheads="1"/>
            </p:cNvPicPr>
            <p:nvPr/>
          </p:nvPicPr>
          <p:blipFill>
            <a:blip r:embed="rId6" cstate="hq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212402">
              <a:off x="4683932" y="3092626"/>
              <a:ext cx="479643" cy="331579"/>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5DF6D36C-3ADA-594F-45F0-897EEC948DE8}"/>
              </a:ext>
            </a:extLst>
          </p:cNvPr>
          <p:cNvSpPr txBox="1"/>
          <p:nvPr/>
        </p:nvSpPr>
        <p:spPr>
          <a:xfrm>
            <a:off x="3105609" y="6266419"/>
            <a:ext cx="1000595"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57758B"/>
                </a:solidFill>
                <a:effectLst/>
                <a:uLnTx/>
                <a:uFillTx/>
                <a:latin typeface="Calibri" panose="020F0502020204030204"/>
                <a:ea typeface="+mn-ea"/>
                <a:cs typeface="+mn-cs"/>
              </a:rPr>
              <a:t>Global Lightning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57758B"/>
                </a:solidFill>
                <a:effectLst/>
                <a:uLnTx/>
                <a:uFillTx/>
                <a:latin typeface="Calibri" panose="020F0502020204030204"/>
                <a:ea typeface="+mn-ea"/>
                <a:cs typeface="+mn-cs"/>
              </a:rPr>
              <a:t>AMC ATOMS</a:t>
            </a:r>
          </a:p>
        </p:txBody>
      </p:sp>
      <p:pic>
        <p:nvPicPr>
          <p:cNvPr id="38" name="Picture 37">
            <a:extLst>
              <a:ext uri="{FF2B5EF4-FFF2-40B4-BE49-F238E27FC236}">
                <a16:creationId xmlns:a16="http://schemas.microsoft.com/office/drawing/2014/main" id="{4968A122-5E2F-6497-A2E9-0EA06335155F}"/>
              </a:ext>
            </a:extLst>
          </p:cNvPr>
          <p:cNvPicPr>
            <a:picLocks noChangeAspect="1"/>
          </p:cNvPicPr>
          <p:nvPr/>
        </p:nvPicPr>
        <p:blipFill>
          <a:blip r:embed="rId7"/>
          <a:stretch>
            <a:fillRect/>
          </a:stretch>
        </p:blipFill>
        <p:spPr>
          <a:xfrm>
            <a:off x="10773591" y="5698711"/>
            <a:ext cx="518112" cy="345982"/>
          </a:xfrm>
          <a:prstGeom prst="rect">
            <a:avLst/>
          </a:prstGeom>
          <a:ln>
            <a:solidFill>
              <a:schemeClr val="bg2">
                <a:lumMod val="50000"/>
              </a:schemeClr>
            </a:solidFill>
          </a:ln>
          <a:effectLst>
            <a:outerShdw blurRad="50800" dist="38100" dir="2700000" algn="tl" rotWithShape="0">
              <a:prstClr val="black">
                <a:alpha val="40000"/>
              </a:prstClr>
            </a:outerShdw>
          </a:effectLst>
        </p:spPr>
      </p:pic>
      <p:sp>
        <p:nvSpPr>
          <p:cNvPr id="39" name="Rectangle 38">
            <a:extLst>
              <a:ext uri="{FF2B5EF4-FFF2-40B4-BE49-F238E27FC236}">
                <a16:creationId xmlns:a16="http://schemas.microsoft.com/office/drawing/2014/main" id="{8058D6A9-27A1-01B0-9D83-0158ED792E70}"/>
              </a:ext>
            </a:extLst>
          </p:cNvPr>
          <p:cNvSpPr/>
          <p:nvPr/>
        </p:nvSpPr>
        <p:spPr bwMode="auto">
          <a:xfrm>
            <a:off x="10549384" y="4891250"/>
            <a:ext cx="1146494" cy="473866"/>
          </a:xfrm>
          <a:prstGeom prst="rect">
            <a:avLst/>
          </a:prstGeom>
          <a:solidFill>
            <a:schemeClr val="bg1">
              <a:lumMod val="9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50" b="1"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1" name="Picture 40">
            <a:extLst>
              <a:ext uri="{FF2B5EF4-FFF2-40B4-BE49-F238E27FC236}">
                <a16:creationId xmlns:a16="http://schemas.microsoft.com/office/drawing/2014/main" id="{48F36E2C-67D7-8B3E-3510-F3FBB2985149}"/>
              </a:ext>
            </a:extLst>
          </p:cNvPr>
          <p:cNvPicPr>
            <a:picLocks noChangeAspect="1"/>
          </p:cNvPicPr>
          <p:nvPr/>
        </p:nvPicPr>
        <p:blipFill>
          <a:blip r:embed="rId8"/>
          <a:stretch>
            <a:fillRect/>
          </a:stretch>
        </p:blipFill>
        <p:spPr>
          <a:xfrm flipH="1">
            <a:off x="4528616" y="6418088"/>
            <a:ext cx="389757" cy="259383"/>
          </a:xfrm>
          <a:prstGeom prst="rect">
            <a:avLst/>
          </a:prstGeom>
          <a:ln w="19050">
            <a:solidFill>
              <a:schemeClr val="bg2">
                <a:lumMod val="50000"/>
              </a:schemeClr>
            </a:solidFill>
          </a:ln>
          <a:effectLst>
            <a:outerShdw blurRad="50800" dist="38100" dir="2700000" algn="tl" rotWithShape="0">
              <a:prstClr val="black">
                <a:alpha val="40000"/>
              </a:prstClr>
            </a:outerShdw>
          </a:effectLst>
        </p:spPr>
      </p:pic>
      <p:pic>
        <p:nvPicPr>
          <p:cNvPr id="43" name="Picture 42">
            <a:extLst>
              <a:ext uri="{FF2B5EF4-FFF2-40B4-BE49-F238E27FC236}">
                <a16:creationId xmlns:a16="http://schemas.microsoft.com/office/drawing/2014/main" id="{15E7B45D-50EF-E8E0-4CE7-9AA88B5D8A04}"/>
              </a:ext>
            </a:extLst>
          </p:cNvPr>
          <p:cNvPicPr>
            <a:picLocks noChangeAspect="1"/>
          </p:cNvPicPr>
          <p:nvPr/>
        </p:nvPicPr>
        <p:blipFill>
          <a:blip r:embed="rId9"/>
          <a:stretch>
            <a:fillRect/>
          </a:stretch>
        </p:blipFill>
        <p:spPr>
          <a:xfrm>
            <a:off x="5034059" y="6420529"/>
            <a:ext cx="445192" cy="295903"/>
          </a:xfrm>
          <a:prstGeom prst="rect">
            <a:avLst/>
          </a:prstGeom>
          <a:ln>
            <a:solidFill>
              <a:schemeClr val="bg2">
                <a:lumMod val="50000"/>
              </a:schemeClr>
            </a:solidFill>
          </a:ln>
          <a:effectLst>
            <a:outerShdw blurRad="50800" dist="38100" dir="2700000" algn="tl" rotWithShape="0">
              <a:prstClr val="black">
                <a:alpha val="40000"/>
              </a:prstClr>
            </a:outerShdw>
          </a:effectLst>
        </p:spPr>
      </p:pic>
      <p:pic>
        <p:nvPicPr>
          <p:cNvPr id="44" name="Picture 43">
            <a:extLst>
              <a:ext uri="{FF2B5EF4-FFF2-40B4-BE49-F238E27FC236}">
                <a16:creationId xmlns:a16="http://schemas.microsoft.com/office/drawing/2014/main" id="{A8399296-2167-184A-D83D-4EE9BF62E384}"/>
              </a:ext>
            </a:extLst>
          </p:cNvPr>
          <p:cNvPicPr>
            <a:picLocks noChangeAspect="1"/>
          </p:cNvPicPr>
          <p:nvPr/>
        </p:nvPicPr>
        <p:blipFill>
          <a:blip r:embed="rId10"/>
          <a:stretch>
            <a:fillRect/>
          </a:stretch>
        </p:blipFill>
        <p:spPr>
          <a:xfrm>
            <a:off x="2437103" y="6338695"/>
            <a:ext cx="651434" cy="438213"/>
          </a:xfrm>
          <a:prstGeom prst="rect">
            <a:avLst/>
          </a:prstGeom>
          <a:ln>
            <a:solidFill>
              <a:schemeClr val="bg2">
                <a:lumMod val="50000"/>
              </a:schemeClr>
            </a:solidFill>
          </a:ln>
          <a:effectLst>
            <a:outerShdw blurRad="50800" dist="38100" dir="2700000" algn="tl" rotWithShape="0">
              <a:prstClr val="black">
                <a:alpha val="40000"/>
              </a:prstClr>
            </a:outerShdw>
          </a:effectLst>
        </p:spPr>
      </p:pic>
      <p:sp>
        <p:nvSpPr>
          <p:cNvPr id="49" name="Rounded Rectangle 82">
            <a:extLst>
              <a:ext uri="{FF2B5EF4-FFF2-40B4-BE49-F238E27FC236}">
                <a16:creationId xmlns:a16="http://schemas.microsoft.com/office/drawing/2014/main" id="{FAC741FA-85BE-5AD4-DAF1-5E4DADD6E09E}"/>
              </a:ext>
            </a:extLst>
          </p:cNvPr>
          <p:cNvSpPr/>
          <p:nvPr/>
        </p:nvSpPr>
        <p:spPr bwMode="auto">
          <a:xfrm>
            <a:off x="10649434" y="4953965"/>
            <a:ext cx="364540" cy="314502"/>
          </a:xfrm>
          <a:prstGeom prst="roundRect">
            <a:avLst/>
          </a:prstGeom>
          <a:solidFill>
            <a:srgbClr val="5F88AD"/>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Arial" charset="0"/>
              <a:ea typeface="+mn-ea"/>
              <a:cs typeface="+mn-cs"/>
            </a:endParaRPr>
          </a:p>
        </p:txBody>
      </p:sp>
      <p:pic>
        <p:nvPicPr>
          <p:cNvPr id="50" name="Picture 49">
            <a:extLst>
              <a:ext uri="{FF2B5EF4-FFF2-40B4-BE49-F238E27FC236}">
                <a16:creationId xmlns:a16="http://schemas.microsoft.com/office/drawing/2014/main" id="{01434692-016C-180F-2609-0DF4DA46FC82}"/>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0184564" y="5100203"/>
            <a:ext cx="619344" cy="619344"/>
          </a:xfrm>
          <a:prstGeom prst="rect">
            <a:avLst/>
          </a:prstGeom>
        </p:spPr>
      </p:pic>
      <p:pic>
        <p:nvPicPr>
          <p:cNvPr id="51" name="Picture 50">
            <a:extLst>
              <a:ext uri="{FF2B5EF4-FFF2-40B4-BE49-F238E27FC236}">
                <a16:creationId xmlns:a16="http://schemas.microsoft.com/office/drawing/2014/main" id="{7EC3C77C-752D-27CE-5586-E57E40B6DA86}"/>
              </a:ext>
            </a:extLst>
          </p:cNvPr>
          <p:cNvPicPr>
            <a:picLocks noChangeAspect="1"/>
          </p:cNvPicPr>
          <p:nvPr/>
        </p:nvPicPr>
        <p:blipFill>
          <a:blip r:embed="rId12">
            <a:lum bright="70000" contrast="-70000"/>
          </a:blip>
          <a:stretch>
            <a:fillRect/>
          </a:stretch>
        </p:blipFill>
        <p:spPr>
          <a:xfrm>
            <a:off x="12530172" y="2024823"/>
            <a:ext cx="291665" cy="291665"/>
          </a:xfrm>
          <a:prstGeom prst="rect">
            <a:avLst/>
          </a:prstGeom>
          <a:solidFill>
            <a:schemeClr val="accent2">
              <a:lumMod val="40000"/>
              <a:lumOff val="60000"/>
            </a:schemeClr>
          </a:solidFill>
        </p:spPr>
      </p:pic>
      <p:pic>
        <p:nvPicPr>
          <p:cNvPr id="59" name="Picture 58">
            <a:extLst>
              <a:ext uri="{FF2B5EF4-FFF2-40B4-BE49-F238E27FC236}">
                <a16:creationId xmlns:a16="http://schemas.microsoft.com/office/drawing/2014/main" id="{AF98C391-D10F-AA4F-1926-E2B3299C3909}"/>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0129619" y="3830233"/>
            <a:ext cx="351321" cy="230832"/>
          </a:xfrm>
          <a:prstGeom prst="rect">
            <a:avLst/>
          </a:prstGeom>
        </p:spPr>
      </p:pic>
      <p:sp>
        <p:nvSpPr>
          <p:cNvPr id="60" name="TextBox 59">
            <a:extLst>
              <a:ext uri="{FF2B5EF4-FFF2-40B4-BE49-F238E27FC236}">
                <a16:creationId xmlns:a16="http://schemas.microsoft.com/office/drawing/2014/main" id="{7F043676-3C22-84DC-8F25-9580C05A15C9}"/>
              </a:ext>
            </a:extLst>
          </p:cNvPr>
          <p:cNvSpPr txBox="1"/>
          <p:nvPr/>
        </p:nvSpPr>
        <p:spPr>
          <a:xfrm>
            <a:off x="11318388" y="4934250"/>
            <a:ext cx="89980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CANES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Air Apps</a:t>
            </a:r>
          </a:p>
        </p:txBody>
      </p:sp>
      <p:cxnSp>
        <p:nvCxnSpPr>
          <p:cNvPr id="68" name="Straight Connector 67">
            <a:extLst>
              <a:ext uri="{FF2B5EF4-FFF2-40B4-BE49-F238E27FC236}">
                <a16:creationId xmlns:a16="http://schemas.microsoft.com/office/drawing/2014/main" id="{13281E0A-9068-9B2E-60CA-60CD2F164FC8}"/>
              </a:ext>
            </a:extLst>
          </p:cNvPr>
          <p:cNvCxnSpPr>
            <a:cxnSpLocks/>
          </p:cNvCxnSpPr>
          <p:nvPr/>
        </p:nvCxnSpPr>
        <p:spPr bwMode="auto">
          <a:xfrm>
            <a:off x="11291703" y="5354820"/>
            <a:ext cx="0" cy="309416"/>
          </a:xfrm>
          <a:prstGeom prst="line">
            <a:avLst/>
          </a:prstGeom>
          <a:solidFill>
            <a:schemeClr val="accent1"/>
          </a:solidFill>
          <a:ln w="28575" cap="flat" cmpd="sng" algn="ctr">
            <a:solidFill>
              <a:srgbClr val="34699E"/>
            </a:solidFill>
            <a:prstDash val="solid"/>
            <a:round/>
            <a:headEnd type="none" w="med" len="med"/>
            <a:tailEnd type="triangle" w="med" len="med"/>
          </a:ln>
          <a:effectLst/>
        </p:spPr>
      </p:cxnSp>
      <p:cxnSp>
        <p:nvCxnSpPr>
          <p:cNvPr id="77" name="Straight Connector 76">
            <a:extLst>
              <a:ext uri="{FF2B5EF4-FFF2-40B4-BE49-F238E27FC236}">
                <a16:creationId xmlns:a16="http://schemas.microsoft.com/office/drawing/2014/main" id="{8BE445EB-89B7-A461-4066-33C7488DD93F}"/>
              </a:ext>
            </a:extLst>
          </p:cNvPr>
          <p:cNvCxnSpPr>
            <a:cxnSpLocks/>
            <a:endCxn id="44" idx="0"/>
          </p:cNvCxnSpPr>
          <p:nvPr/>
        </p:nvCxnSpPr>
        <p:spPr bwMode="auto">
          <a:xfrm>
            <a:off x="2762820" y="6048524"/>
            <a:ext cx="0" cy="290171"/>
          </a:xfrm>
          <a:prstGeom prst="line">
            <a:avLst/>
          </a:prstGeom>
          <a:solidFill>
            <a:schemeClr val="accent1"/>
          </a:solidFill>
          <a:ln w="28575" cap="flat" cmpd="sng" algn="ctr">
            <a:solidFill>
              <a:srgbClr val="34699E"/>
            </a:solidFill>
            <a:prstDash val="solid"/>
            <a:round/>
            <a:headEnd type="none" w="med" len="med"/>
            <a:tailEnd type="triangle" w="med" len="med"/>
          </a:ln>
          <a:effectLst/>
        </p:spPr>
      </p:cxnSp>
      <p:sp>
        <p:nvSpPr>
          <p:cNvPr id="79" name="TextBox 78">
            <a:extLst>
              <a:ext uri="{FF2B5EF4-FFF2-40B4-BE49-F238E27FC236}">
                <a16:creationId xmlns:a16="http://schemas.microsoft.com/office/drawing/2014/main" id="{948E3D20-B68D-FA97-7971-9B12B35F13B5}"/>
              </a:ext>
            </a:extLst>
          </p:cNvPr>
          <p:cNvSpPr txBox="1"/>
          <p:nvPr/>
        </p:nvSpPr>
        <p:spPr>
          <a:xfrm>
            <a:off x="10831569" y="5417114"/>
            <a:ext cx="58962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mn-cs"/>
              </a:rPr>
              <a:t>NOMS</a:t>
            </a:r>
          </a:p>
        </p:txBody>
      </p:sp>
      <p:sp>
        <p:nvSpPr>
          <p:cNvPr id="82" name="TextBox 81">
            <a:extLst>
              <a:ext uri="{FF2B5EF4-FFF2-40B4-BE49-F238E27FC236}">
                <a16:creationId xmlns:a16="http://schemas.microsoft.com/office/drawing/2014/main" id="{AAD471B2-E3BF-7751-69D1-816452858A03}"/>
              </a:ext>
            </a:extLst>
          </p:cNvPr>
          <p:cNvSpPr txBox="1"/>
          <p:nvPr/>
        </p:nvSpPr>
        <p:spPr>
          <a:xfrm>
            <a:off x="11341137" y="5407135"/>
            <a:ext cx="58962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mn-cs"/>
              </a:rPr>
              <a:t>JMPS</a:t>
            </a:r>
          </a:p>
        </p:txBody>
      </p:sp>
      <p:sp>
        <p:nvSpPr>
          <p:cNvPr id="104" name="TextBox 103">
            <a:extLst>
              <a:ext uri="{FF2B5EF4-FFF2-40B4-BE49-F238E27FC236}">
                <a16:creationId xmlns:a16="http://schemas.microsoft.com/office/drawing/2014/main" id="{C25E31C1-F5F4-8E5F-61EA-A88FAEBC7673}"/>
              </a:ext>
            </a:extLst>
          </p:cNvPr>
          <p:cNvSpPr txBox="1"/>
          <p:nvPr/>
        </p:nvSpPr>
        <p:spPr>
          <a:xfrm>
            <a:off x="2186126" y="5143071"/>
            <a:ext cx="157256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WIDOW +.        JMPS/JOMS</a:t>
            </a:r>
          </a:p>
        </p:txBody>
      </p:sp>
      <p:sp>
        <p:nvSpPr>
          <p:cNvPr id="116" name="Oval 115">
            <a:extLst>
              <a:ext uri="{FF2B5EF4-FFF2-40B4-BE49-F238E27FC236}">
                <a16:creationId xmlns:a16="http://schemas.microsoft.com/office/drawing/2014/main" id="{C431F7DE-CBA4-74E1-003F-F3215003D73B}"/>
              </a:ext>
            </a:extLst>
          </p:cNvPr>
          <p:cNvSpPr/>
          <p:nvPr/>
        </p:nvSpPr>
        <p:spPr>
          <a:xfrm>
            <a:off x="9006245" y="2118005"/>
            <a:ext cx="148787" cy="185039"/>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highlight>
                <a:srgbClr val="000000"/>
              </a:highlight>
              <a:uLnTx/>
              <a:uFillTx/>
              <a:latin typeface="Calibri" panose="020F0502020204030204"/>
              <a:ea typeface="+mn-ea"/>
              <a:cs typeface="+mn-cs"/>
            </a:endParaRPr>
          </a:p>
        </p:txBody>
      </p:sp>
      <p:sp>
        <p:nvSpPr>
          <p:cNvPr id="1026" name="Flowchart: Magnetic Disk 27">
            <a:extLst>
              <a:ext uri="{FF2B5EF4-FFF2-40B4-BE49-F238E27FC236}">
                <a16:creationId xmlns:a16="http://schemas.microsoft.com/office/drawing/2014/main" id="{2A39A047-29F2-1011-1F03-A91CEBF9206B}"/>
              </a:ext>
            </a:extLst>
          </p:cNvPr>
          <p:cNvSpPr/>
          <p:nvPr/>
        </p:nvSpPr>
        <p:spPr>
          <a:xfrm>
            <a:off x="9632153" y="1194888"/>
            <a:ext cx="994933" cy="409839"/>
          </a:xfrm>
          <a:prstGeom prst="flowChartMagneticDisk">
            <a:avLst/>
          </a:prstGeom>
          <a:solidFill>
            <a:schemeClr val="bg2">
              <a:lumMod val="90000"/>
            </a:schemeClr>
          </a:solidFill>
          <a:ln>
            <a:prstDash val="dash"/>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Integrated Msn Network</a:t>
            </a:r>
          </a:p>
        </p:txBody>
      </p:sp>
      <p:cxnSp>
        <p:nvCxnSpPr>
          <p:cNvPr id="1027" name="Straight Arrow Connector 1026">
            <a:extLst>
              <a:ext uri="{FF2B5EF4-FFF2-40B4-BE49-F238E27FC236}">
                <a16:creationId xmlns:a16="http://schemas.microsoft.com/office/drawing/2014/main" id="{4AB56939-92C7-94BC-9EA0-E6D687F3593F}"/>
              </a:ext>
            </a:extLst>
          </p:cNvPr>
          <p:cNvCxnSpPr>
            <a:cxnSpLocks/>
            <a:stCxn id="116" idx="7"/>
            <a:endCxn id="1026" idx="2"/>
          </p:cNvCxnSpPr>
          <p:nvPr/>
        </p:nvCxnSpPr>
        <p:spPr>
          <a:xfrm flipV="1">
            <a:off x="9133243" y="1399808"/>
            <a:ext cx="498910" cy="745295"/>
          </a:xfrm>
          <a:prstGeom prst="straightConnector1">
            <a:avLst/>
          </a:prstGeom>
          <a:ln w="12700">
            <a:tailEnd type="triangle"/>
          </a:ln>
        </p:spPr>
        <p:style>
          <a:lnRef idx="3">
            <a:schemeClr val="dk1"/>
          </a:lnRef>
          <a:fillRef idx="0">
            <a:schemeClr val="dk1"/>
          </a:fillRef>
          <a:effectRef idx="2">
            <a:schemeClr val="dk1"/>
          </a:effectRef>
          <a:fontRef idx="minor">
            <a:schemeClr val="tx1"/>
          </a:fontRef>
        </p:style>
      </p:cxnSp>
      <p:cxnSp>
        <p:nvCxnSpPr>
          <p:cNvPr id="1030" name="Elbow Connector 1029">
            <a:extLst>
              <a:ext uri="{FF2B5EF4-FFF2-40B4-BE49-F238E27FC236}">
                <a16:creationId xmlns:a16="http://schemas.microsoft.com/office/drawing/2014/main" id="{6B91A0DA-6F8C-1093-397D-840894069B06}"/>
              </a:ext>
            </a:extLst>
          </p:cNvPr>
          <p:cNvCxnSpPr>
            <a:cxnSpLocks/>
            <a:stCxn id="1026" idx="4"/>
          </p:cNvCxnSpPr>
          <p:nvPr/>
        </p:nvCxnSpPr>
        <p:spPr bwMode="auto">
          <a:xfrm flipV="1">
            <a:off x="10627086" y="1323427"/>
            <a:ext cx="533305" cy="76381"/>
          </a:xfrm>
          <a:prstGeom prst="bentConnector3">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033" name="Cube 1032">
            <a:extLst>
              <a:ext uri="{FF2B5EF4-FFF2-40B4-BE49-F238E27FC236}">
                <a16:creationId xmlns:a16="http://schemas.microsoft.com/office/drawing/2014/main" id="{EC6F5C39-FD69-A8D3-C2BC-81542233EB6F}"/>
              </a:ext>
            </a:extLst>
          </p:cNvPr>
          <p:cNvSpPr/>
          <p:nvPr/>
        </p:nvSpPr>
        <p:spPr>
          <a:xfrm>
            <a:off x="11205534" y="1089314"/>
            <a:ext cx="701575" cy="545952"/>
          </a:xfrm>
          <a:prstGeom prst="cube">
            <a:avLst>
              <a:gd name="adj" fmla="val 13295"/>
            </a:avLst>
          </a:prstGeom>
          <a:solidFill>
            <a:schemeClr val="bg2">
              <a:lumMod val="5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925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Calibri" panose="020F0502020204030204"/>
                <a:ea typeface="+mn-ea"/>
                <a:cs typeface="+mn-cs"/>
              </a:rPr>
              <a:t>Coalition Partners</a:t>
            </a:r>
          </a:p>
        </p:txBody>
      </p:sp>
      <p:sp>
        <p:nvSpPr>
          <p:cNvPr id="1039" name="Cube 1038">
            <a:extLst>
              <a:ext uri="{FF2B5EF4-FFF2-40B4-BE49-F238E27FC236}">
                <a16:creationId xmlns:a16="http://schemas.microsoft.com/office/drawing/2014/main" id="{BE190B33-6153-EBF8-E407-3CEE53EB6B37}"/>
              </a:ext>
            </a:extLst>
          </p:cNvPr>
          <p:cNvSpPr/>
          <p:nvPr/>
        </p:nvSpPr>
        <p:spPr>
          <a:xfrm>
            <a:off x="11182966" y="1711440"/>
            <a:ext cx="746710" cy="409447"/>
          </a:xfrm>
          <a:prstGeom prst="cube">
            <a:avLst>
              <a:gd name="adj" fmla="val 13295"/>
            </a:avLst>
          </a:prstGeom>
          <a:solidFill>
            <a:schemeClr val="bg2">
              <a:lumMod val="50000"/>
              <a:alpha val="69411"/>
            </a:schemeClr>
          </a:solidFill>
          <a:ln>
            <a:solidFill>
              <a:schemeClr val="accent1">
                <a:shade val="50000"/>
                <a:alpha val="97088"/>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Theater Echelons</a:t>
            </a:r>
          </a:p>
        </p:txBody>
      </p:sp>
      <p:grpSp>
        <p:nvGrpSpPr>
          <p:cNvPr id="1460" name="Group 1459">
            <a:extLst>
              <a:ext uri="{FF2B5EF4-FFF2-40B4-BE49-F238E27FC236}">
                <a16:creationId xmlns:a16="http://schemas.microsoft.com/office/drawing/2014/main" id="{18CFF4E6-71E7-F753-6770-AFF3FDE8B116}"/>
              </a:ext>
            </a:extLst>
          </p:cNvPr>
          <p:cNvGrpSpPr/>
          <p:nvPr/>
        </p:nvGrpSpPr>
        <p:grpSpPr>
          <a:xfrm>
            <a:off x="2812561" y="1305137"/>
            <a:ext cx="902654" cy="1011351"/>
            <a:chOff x="2566015" y="1362737"/>
            <a:chExt cx="902654" cy="1011351"/>
          </a:xfrm>
        </p:grpSpPr>
        <p:sp>
          <p:nvSpPr>
            <p:cNvPr id="88" name="Rectangle 87">
              <a:extLst>
                <a:ext uri="{FF2B5EF4-FFF2-40B4-BE49-F238E27FC236}">
                  <a16:creationId xmlns:a16="http://schemas.microsoft.com/office/drawing/2014/main" id="{AA8C9D84-87E9-A7F9-D11B-95462AB79D25}"/>
                </a:ext>
              </a:extLst>
            </p:cNvPr>
            <p:cNvSpPr/>
            <p:nvPr/>
          </p:nvSpPr>
          <p:spPr>
            <a:xfrm>
              <a:off x="2638997" y="1588060"/>
              <a:ext cx="771932" cy="253091"/>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C2IMERA</a:t>
              </a:r>
            </a:p>
          </p:txBody>
        </p:sp>
        <p:sp>
          <p:nvSpPr>
            <p:cNvPr id="1102" name="Rectangle 1101">
              <a:extLst>
                <a:ext uri="{FF2B5EF4-FFF2-40B4-BE49-F238E27FC236}">
                  <a16:creationId xmlns:a16="http://schemas.microsoft.com/office/drawing/2014/main" id="{FBC0AB8D-07AD-DAA8-8638-3B618CF9032A}"/>
                </a:ext>
              </a:extLst>
            </p:cNvPr>
            <p:cNvSpPr/>
            <p:nvPr/>
          </p:nvSpPr>
          <p:spPr>
            <a:xfrm>
              <a:off x="2566015" y="1362737"/>
              <a:ext cx="902654" cy="1011351"/>
            </a:xfrm>
            <a:prstGeom prst="rect">
              <a:avLst/>
            </a:prstGeom>
            <a:noFill/>
            <a:ln>
              <a:solidFill>
                <a:schemeClr val="tx1"/>
              </a:solidFill>
            </a:ln>
          </p:spPr>
          <p:style>
            <a:lnRef idx="1">
              <a:schemeClr val="accent1"/>
            </a:lnRef>
            <a:fillRef idx="2">
              <a:schemeClr val="accent1"/>
            </a:fillRef>
            <a:effectRef idx="1">
              <a:schemeClr val="accent1"/>
            </a:effectRef>
            <a:fontRef idx="minor">
              <a:schemeClr val="dk1"/>
            </a:fontRef>
          </p:style>
          <p:txBody>
            <a:bodyPr wrap="none"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err="1">
                  <a:ln>
                    <a:noFill/>
                  </a:ln>
                  <a:solidFill>
                    <a:prstClr val="black"/>
                  </a:solidFill>
                  <a:effectLst/>
                  <a:uLnTx/>
                  <a:uFillTx/>
                  <a:latin typeface="Calibri" panose="020F0502020204030204"/>
                  <a:ea typeface="+mn-ea"/>
                  <a:cs typeface="+mn-cs"/>
                </a:rPr>
                <a:t>FrOB</a:t>
              </a:r>
              <a:r>
                <a:rPr kumimoji="0" lang="en-US" sz="1050" b="1" i="0" u="none" strike="noStrike" kern="1200" cap="none" spc="0" normalizeH="0" baseline="0" noProof="0">
                  <a:ln>
                    <a:noFill/>
                  </a:ln>
                  <a:solidFill>
                    <a:prstClr val="black"/>
                  </a:solidFill>
                  <a:effectLst/>
                  <a:uLnTx/>
                  <a:uFillTx/>
                  <a:latin typeface="Calibri" panose="020F0502020204030204"/>
                  <a:ea typeface="+mn-ea"/>
                  <a:cs typeface="+mn-cs"/>
                </a:rPr>
                <a:t> Apps: </a:t>
              </a:r>
            </a:p>
          </p:txBody>
        </p:sp>
        <p:sp>
          <p:nvSpPr>
            <p:cNvPr id="1103" name="Rectangle 1102">
              <a:extLst>
                <a:ext uri="{FF2B5EF4-FFF2-40B4-BE49-F238E27FC236}">
                  <a16:creationId xmlns:a16="http://schemas.microsoft.com/office/drawing/2014/main" id="{25558FA7-5AE9-670E-54F5-AFD324781ABA}"/>
                </a:ext>
              </a:extLst>
            </p:cNvPr>
            <p:cNvSpPr/>
            <p:nvPr/>
          </p:nvSpPr>
          <p:spPr>
            <a:xfrm>
              <a:off x="2629016" y="1925446"/>
              <a:ext cx="771932" cy="39163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New </a:t>
              </a:r>
              <a:r>
                <a:rPr kumimoji="0" lang="en-US" sz="900" b="1" i="0" u="none" strike="noStrike" kern="1200" cap="none" spc="0" normalizeH="0" baseline="0" noProof="0" err="1">
                  <a:ln>
                    <a:noFill/>
                  </a:ln>
                  <a:solidFill>
                    <a:prstClr val="black"/>
                  </a:solidFill>
                  <a:effectLst/>
                  <a:uLnTx/>
                  <a:uFillTx/>
                  <a:latin typeface="Calibri" panose="020F0502020204030204"/>
                  <a:ea typeface="+mn-ea"/>
                  <a:cs typeface="+mn-cs"/>
                </a:rPr>
                <a:t>Frob</a:t>
              </a: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Manager</a:t>
              </a:r>
            </a:p>
          </p:txBody>
        </p:sp>
      </p:grpSp>
      <p:cxnSp>
        <p:nvCxnSpPr>
          <p:cNvPr id="1109" name="Straight Arrow Connector 1108">
            <a:extLst>
              <a:ext uri="{FF2B5EF4-FFF2-40B4-BE49-F238E27FC236}">
                <a16:creationId xmlns:a16="http://schemas.microsoft.com/office/drawing/2014/main" id="{ABD06411-A64A-3C93-AC31-1615A13415E2}"/>
              </a:ext>
            </a:extLst>
          </p:cNvPr>
          <p:cNvCxnSpPr>
            <a:cxnSpLocks/>
          </p:cNvCxnSpPr>
          <p:nvPr/>
        </p:nvCxnSpPr>
        <p:spPr>
          <a:xfrm flipV="1">
            <a:off x="8817002" y="2204084"/>
            <a:ext cx="198344" cy="644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1124" name="Left-Right Arrow 1123">
            <a:extLst>
              <a:ext uri="{FF2B5EF4-FFF2-40B4-BE49-F238E27FC236}">
                <a16:creationId xmlns:a16="http://schemas.microsoft.com/office/drawing/2014/main" id="{1025565B-8661-E49A-D5F6-6022F89DB687}"/>
              </a:ext>
            </a:extLst>
          </p:cNvPr>
          <p:cNvSpPr/>
          <p:nvPr/>
        </p:nvSpPr>
        <p:spPr>
          <a:xfrm rot="5400000" flipV="1">
            <a:off x="5856407" y="4353270"/>
            <a:ext cx="1340290" cy="51571"/>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5" name="TextBox 1124">
            <a:extLst>
              <a:ext uri="{FF2B5EF4-FFF2-40B4-BE49-F238E27FC236}">
                <a16:creationId xmlns:a16="http://schemas.microsoft.com/office/drawing/2014/main" id="{642D81AA-4A12-3387-9101-D09CB3243699}"/>
              </a:ext>
            </a:extLst>
          </p:cNvPr>
          <p:cNvSpPr txBox="1"/>
          <p:nvPr/>
        </p:nvSpPr>
        <p:spPr>
          <a:xfrm>
            <a:off x="2789607" y="2381140"/>
            <a:ext cx="1397851"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AOC Multi-Tenancy</a:t>
            </a:r>
          </a:p>
        </p:txBody>
      </p:sp>
      <p:pic>
        <p:nvPicPr>
          <p:cNvPr id="1135" name="Picture 1134">
            <a:extLst>
              <a:ext uri="{FF2B5EF4-FFF2-40B4-BE49-F238E27FC236}">
                <a16:creationId xmlns:a16="http://schemas.microsoft.com/office/drawing/2014/main" id="{771CCFD3-2B2D-5D05-B02F-42E379299C10}"/>
              </a:ext>
            </a:extLst>
          </p:cNvPr>
          <p:cNvPicPr>
            <a:picLocks noChangeAspect="1"/>
          </p:cNvPicPr>
          <p:nvPr/>
        </p:nvPicPr>
        <p:blipFill>
          <a:blip r:embed="rId12">
            <a:lum bright="70000" contrast="-70000"/>
          </a:blip>
          <a:stretch>
            <a:fillRect/>
          </a:stretch>
        </p:blipFill>
        <p:spPr>
          <a:xfrm>
            <a:off x="10714696" y="162465"/>
            <a:ext cx="325275" cy="325275"/>
          </a:xfrm>
          <a:prstGeom prst="rect">
            <a:avLst/>
          </a:prstGeom>
          <a:solidFill>
            <a:schemeClr val="accent2">
              <a:lumMod val="40000"/>
              <a:lumOff val="60000"/>
            </a:schemeClr>
          </a:solidFill>
        </p:spPr>
      </p:pic>
      <p:sp>
        <p:nvSpPr>
          <p:cNvPr id="1143" name="TextBox 1142">
            <a:extLst>
              <a:ext uri="{FF2B5EF4-FFF2-40B4-BE49-F238E27FC236}">
                <a16:creationId xmlns:a16="http://schemas.microsoft.com/office/drawing/2014/main" id="{3D1F8E3B-DE9C-B316-18ED-4A2BD044564D}"/>
              </a:ext>
            </a:extLst>
          </p:cNvPr>
          <p:cNvSpPr txBox="1"/>
          <p:nvPr/>
        </p:nvSpPr>
        <p:spPr>
          <a:xfrm>
            <a:off x="10994109" y="119611"/>
            <a:ext cx="1112563"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ABMS/DDI BU</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Edge Data Store</a:t>
            </a:r>
          </a:p>
        </p:txBody>
      </p:sp>
      <p:sp>
        <p:nvSpPr>
          <p:cNvPr id="1145" name="Rectangle 1144">
            <a:extLst>
              <a:ext uri="{FF2B5EF4-FFF2-40B4-BE49-F238E27FC236}">
                <a16:creationId xmlns:a16="http://schemas.microsoft.com/office/drawing/2014/main" id="{81045B26-4CE9-3009-1744-E78BC5A9E569}"/>
              </a:ext>
            </a:extLst>
          </p:cNvPr>
          <p:cNvSpPr/>
          <p:nvPr/>
        </p:nvSpPr>
        <p:spPr>
          <a:xfrm>
            <a:off x="6215524" y="1844986"/>
            <a:ext cx="653908" cy="18538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JMPS</a:t>
            </a:r>
          </a:p>
        </p:txBody>
      </p:sp>
      <p:sp>
        <p:nvSpPr>
          <p:cNvPr id="1150" name="Rectangle 1149">
            <a:extLst>
              <a:ext uri="{FF2B5EF4-FFF2-40B4-BE49-F238E27FC236}">
                <a16:creationId xmlns:a16="http://schemas.microsoft.com/office/drawing/2014/main" id="{21D36FB9-7160-2416-BA73-76E6BCD7345E}"/>
              </a:ext>
            </a:extLst>
          </p:cNvPr>
          <p:cNvSpPr/>
          <p:nvPr/>
        </p:nvSpPr>
        <p:spPr>
          <a:xfrm>
            <a:off x="9504051" y="977201"/>
            <a:ext cx="2551138" cy="336351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2" name="TextBox 1151">
            <a:extLst>
              <a:ext uri="{FF2B5EF4-FFF2-40B4-BE49-F238E27FC236}">
                <a16:creationId xmlns:a16="http://schemas.microsoft.com/office/drawing/2014/main" id="{D080EAFA-8FE0-237D-F102-6F8488720F99}"/>
              </a:ext>
            </a:extLst>
          </p:cNvPr>
          <p:cNvSpPr txBox="1"/>
          <p:nvPr/>
        </p:nvSpPr>
        <p:spPr>
          <a:xfrm>
            <a:off x="10022073" y="751125"/>
            <a:ext cx="1210026"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Plan Consumers</a:t>
            </a:r>
          </a:p>
        </p:txBody>
      </p:sp>
      <p:grpSp>
        <p:nvGrpSpPr>
          <p:cNvPr id="1153" name="Group 1152">
            <a:extLst>
              <a:ext uri="{FF2B5EF4-FFF2-40B4-BE49-F238E27FC236}">
                <a16:creationId xmlns:a16="http://schemas.microsoft.com/office/drawing/2014/main" id="{6142BAF8-F6A7-FC81-AA0E-C26FC1D50149}"/>
              </a:ext>
            </a:extLst>
          </p:cNvPr>
          <p:cNvGrpSpPr/>
          <p:nvPr/>
        </p:nvGrpSpPr>
        <p:grpSpPr>
          <a:xfrm>
            <a:off x="3884719" y="3770623"/>
            <a:ext cx="1229538" cy="1137579"/>
            <a:chOff x="6640471" y="2751036"/>
            <a:chExt cx="1462715" cy="1121342"/>
          </a:xfrm>
          <a:effectLst>
            <a:outerShdw blurRad="50800" dist="50800" dir="5400000" algn="ctr" rotWithShape="0">
              <a:srgbClr val="000000">
                <a:alpha val="0"/>
              </a:srgbClr>
            </a:outerShdw>
          </a:effectLst>
        </p:grpSpPr>
        <p:grpSp>
          <p:nvGrpSpPr>
            <p:cNvPr id="1154" name="Group 1153">
              <a:extLst>
                <a:ext uri="{FF2B5EF4-FFF2-40B4-BE49-F238E27FC236}">
                  <a16:creationId xmlns:a16="http://schemas.microsoft.com/office/drawing/2014/main" id="{F3F7EEDB-5CE7-BF5F-488B-9CB7115A5041}"/>
                </a:ext>
              </a:extLst>
            </p:cNvPr>
            <p:cNvGrpSpPr/>
            <p:nvPr/>
          </p:nvGrpSpPr>
          <p:grpSpPr>
            <a:xfrm>
              <a:off x="6640471" y="2751036"/>
              <a:ext cx="1462715" cy="1121342"/>
              <a:chOff x="6638715" y="2426837"/>
              <a:chExt cx="1462715" cy="1121342"/>
            </a:xfrm>
          </p:grpSpPr>
          <p:sp>
            <p:nvSpPr>
              <p:cNvPr id="1162" name="Rectangle 1161">
                <a:extLst>
                  <a:ext uri="{FF2B5EF4-FFF2-40B4-BE49-F238E27FC236}">
                    <a16:creationId xmlns:a16="http://schemas.microsoft.com/office/drawing/2014/main" id="{D0341126-20FB-69CD-5DA1-A923468534A2}"/>
                  </a:ext>
                </a:extLst>
              </p:cNvPr>
              <p:cNvSpPr/>
              <p:nvPr/>
            </p:nvSpPr>
            <p:spPr>
              <a:xfrm>
                <a:off x="6737410" y="2646170"/>
                <a:ext cx="1364020" cy="902009"/>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3" name="TextBox 1162">
                <a:extLst>
                  <a:ext uri="{FF2B5EF4-FFF2-40B4-BE49-F238E27FC236}">
                    <a16:creationId xmlns:a16="http://schemas.microsoft.com/office/drawing/2014/main" id="{D50D28B4-A57F-4323-DC75-33BF6603F229}"/>
                  </a:ext>
                </a:extLst>
              </p:cNvPr>
              <p:cNvSpPr txBox="1"/>
              <p:nvPr/>
            </p:nvSpPr>
            <p:spPr>
              <a:xfrm>
                <a:off x="6638715" y="2426837"/>
                <a:ext cx="1316377" cy="2427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AEW 1 / WOC </a:t>
                </a:r>
              </a:p>
            </p:txBody>
          </p:sp>
        </p:grpSp>
        <p:sp>
          <p:nvSpPr>
            <p:cNvPr id="1156" name="Rectangle 1155">
              <a:extLst>
                <a:ext uri="{FF2B5EF4-FFF2-40B4-BE49-F238E27FC236}">
                  <a16:creationId xmlns:a16="http://schemas.microsoft.com/office/drawing/2014/main" id="{F7612D67-9A6C-7B63-C231-1532F4AEBB2D}"/>
                </a:ext>
              </a:extLst>
            </p:cNvPr>
            <p:cNvSpPr/>
            <p:nvPr/>
          </p:nvSpPr>
          <p:spPr>
            <a:xfrm>
              <a:off x="6805997" y="3479696"/>
              <a:ext cx="802240" cy="13039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KRADOS? </a:t>
              </a:r>
            </a:p>
          </p:txBody>
        </p:sp>
        <p:sp>
          <p:nvSpPr>
            <p:cNvPr id="1157" name="Rectangle 1156">
              <a:extLst>
                <a:ext uri="{FF2B5EF4-FFF2-40B4-BE49-F238E27FC236}">
                  <a16:creationId xmlns:a16="http://schemas.microsoft.com/office/drawing/2014/main" id="{F3FFE587-F408-22FC-0301-0D64DF09E8CA}"/>
                </a:ext>
              </a:extLst>
            </p:cNvPr>
            <p:cNvSpPr/>
            <p:nvPr/>
          </p:nvSpPr>
          <p:spPr>
            <a:xfrm>
              <a:off x="6805997" y="3265324"/>
              <a:ext cx="749478" cy="178376"/>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C2IMERA</a:t>
              </a:r>
            </a:p>
          </p:txBody>
        </p:sp>
        <p:sp>
          <p:nvSpPr>
            <p:cNvPr id="1159" name="Rectangle 1158">
              <a:extLst>
                <a:ext uri="{FF2B5EF4-FFF2-40B4-BE49-F238E27FC236}">
                  <a16:creationId xmlns:a16="http://schemas.microsoft.com/office/drawing/2014/main" id="{D30004C8-CF64-AA4E-609D-DE87AA2293C1}"/>
                </a:ext>
              </a:extLst>
            </p:cNvPr>
            <p:cNvSpPr/>
            <p:nvPr/>
          </p:nvSpPr>
          <p:spPr>
            <a:xfrm>
              <a:off x="7399701" y="3046704"/>
              <a:ext cx="546103" cy="193387"/>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Widow</a:t>
              </a:r>
            </a:p>
          </p:txBody>
        </p:sp>
        <p:sp>
          <p:nvSpPr>
            <p:cNvPr id="1160" name="Rectangle 1159">
              <a:extLst>
                <a:ext uri="{FF2B5EF4-FFF2-40B4-BE49-F238E27FC236}">
                  <a16:creationId xmlns:a16="http://schemas.microsoft.com/office/drawing/2014/main" id="{9E63D354-7582-39A3-E68A-2A5333239033}"/>
                </a:ext>
              </a:extLst>
            </p:cNvPr>
            <p:cNvSpPr/>
            <p:nvPr/>
          </p:nvSpPr>
          <p:spPr>
            <a:xfrm>
              <a:off x="6781569" y="3025392"/>
              <a:ext cx="510827" cy="198172"/>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JMPS</a:t>
              </a:r>
            </a:p>
          </p:txBody>
        </p:sp>
      </p:grpSp>
      <p:pic>
        <p:nvPicPr>
          <p:cNvPr id="1129" name="Picture 1128">
            <a:extLst>
              <a:ext uri="{FF2B5EF4-FFF2-40B4-BE49-F238E27FC236}">
                <a16:creationId xmlns:a16="http://schemas.microsoft.com/office/drawing/2014/main" id="{0C3681B0-B087-57E6-CB9B-D81C4B6D9195}"/>
              </a:ext>
            </a:extLst>
          </p:cNvPr>
          <p:cNvPicPr>
            <a:picLocks noChangeAspect="1"/>
          </p:cNvPicPr>
          <p:nvPr/>
        </p:nvPicPr>
        <p:blipFill>
          <a:blip r:embed="rId12">
            <a:lum bright="70000" contrast="-70000"/>
          </a:blip>
          <a:stretch>
            <a:fillRect/>
          </a:stretch>
        </p:blipFill>
        <p:spPr>
          <a:xfrm>
            <a:off x="4882867" y="4661990"/>
            <a:ext cx="291665" cy="291665"/>
          </a:xfrm>
          <a:prstGeom prst="rect">
            <a:avLst/>
          </a:prstGeom>
          <a:solidFill>
            <a:schemeClr val="accent2">
              <a:lumMod val="40000"/>
              <a:lumOff val="60000"/>
            </a:schemeClr>
          </a:solidFill>
        </p:spPr>
      </p:pic>
      <p:sp>
        <p:nvSpPr>
          <p:cNvPr id="1164" name="Rectangle 1163">
            <a:extLst>
              <a:ext uri="{FF2B5EF4-FFF2-40B4-BE49-F238E27FC236}">
                <a16:creationId xmlns:a16="http://schemas.microsoft.com/office/drawing/2014/main" id="{2AE50896-B2FF-EC8A-4428-5BD7F5361D36}"/>
              </a:ext>
            </a:extLst>
          </p:cNvPr>
          <p:cNvSpPr/>
          <p:nvPr/>
        </p:nvSpPr>
        <p:spPr>
          <a:xfrm>
            <a:off x="4016503" y="4695544"/>
            <a:ext cx="674352" cy="132278"/>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Marauder</a:t>
            </a:r>
          </a:p>
        </p:txBody>
      </p:sp>
      <p:grpSp>
        <p:nvGrpSpPr>
          <p:cNvPr id="1166" name="Group 1165">
            <a:extLst>
              <a:ext uri="{FF2B5EF4-FFF2-40B4-BE49-F238E27FC236}">
                <a16:creationId xmlns:a16="http://schemas.microsoft.com/office/drawing/2014/main" id="{9AEE3D99-590A-E67B-6696-8F17375FBC6B}"/>
              </a:ext>
            </a:extLst>
          </p:cNvPr>
          <p:cNvGrpSpPr/>
          <p:nvPr/>
        </p:nvGrpSpPr>
        <p:grpSpPr>
          <a:xfrm>
            <a:off x="7776707" y="3755935"/>
            <a:ext cx="1229538" cy="1137579"/>
            <a:chOff x="6640471" y="2751036"/>
            <a:chExt cx="1462715" cy="1121342"/>
          </a:xfrm>
          <a:effectLst>
            <a:outerShdw blurRad="50800" dist="50800" dir="5400000" algn="ctr" rotWithShape="0">
              <a:srgbClr val="000000">
                <a:alpha val="0"/>
              </a:srgbClr>
            </a:outerShdw>
          </a:effectLst>
        </p:grpSpPr>
        <p:grpSp>
          <p:nvGrpSpPr>
            <p:cNvPr id="1167" name="Group 1166">
              <a:extLst>
                <a:ext uri="{FF2B5EF4-FFF2-40B4-BE49-F238E27FC236}">
                  <a16:creationId xmlns:a16="http://schemas.microsoft.com/office/drawing/2014/main" id="{0C2B76A7-A4A5-B369-044A-1DE7CEDB26A5}"/>
                </a:ext>
              </a:extLst>
            </p:cNvPr>
            <p:cNvGrpSpPr/>
            <p:nvPr/>
          </p:nvGrpSpPr>
          <p:grpSpPr>
            <a:xfrm>
              <a:off x="6640471" y="2751036"/>
              <a:ext cx="1462715" cy="1121342"/>
              <a:chOff x="6638715" y="2426837"/>
              <a:chExt cx="1462715" cy="1121342"/>
            </a:xfrm>
          </p:grpSpPr>
          <p:sp>
            <p:nvSpPr>
              <p:cNvPr id="1175" name="Rectangle 1174">
                <a:extLst>
                  <a:ext uri="{FF2B5EF4-FFF2-40B4-BE49-F238E27FC236}">
                    <a16:creationId xmlns:a16="http://schemas.microsoft.com/office/drawing/2014/main" id="{F7A58A2D-DCBA-C190-453C-1C20A7CD6C57}"/>
                  </a:ext>
                </a:extLst>
              </p:cNvPr>
              <p:cNvSpPr/>
              <p:nvPr/>
            </p:nvSpPr>
            <p:spPr>
              <a:xfrm>
                <a:off x="6737410" y="2646170"/>
                <a:ext cx="1364020" cy="902009"/>
              </a:xfrm>
              <a:prstGeom prst="rect">
                <a:avLst/>
              </a:prstGeom>
              <a:ln w="19050"/>
            </p:spPr>
            <p:style>
              <a:lnRef idx="2">
                <a:schemeClr val="accent1"/>
              </a:lnRef>
              <a:fillRef idx="1">
                <a:schemeClr val="lt1"/>
              </a:fillRef>
              <a:effectRef idx="0">
                <a:schemeClr val="accent1"/>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6" name="TextBox 1175">
                <a:extLst>
                  <a:ext uri="{FF2B5EF4-FFF2-40B4-BE49-F238E27FC236}">
                    <a16:creationId xmlns:a16="http://schemas.microsoft.com/office/drawing/2014/main" id="{4CCFC514-10C9-DB64-9A56-526730B1BA78}"/>
                  </a:ext>
                </a:extLst>
              </p:cNvPr>
              <p:cNvSpPr txBox="1"/>
              <p:nvPr/>
            </p:nvSpPr>
            <p:spPr>
              <a:xfrm>
                <a:off x="6638715" y="2426837"/>
                <a:ext cx="1316377" cy="2427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AEW 2 / WOC </a:t>
                </a:r>
              </a:p>
            </p:txBody>
          </p:sp>
        </p:grpSp>
        <p:sp>
          <p:nvSpPr>
            <p:cNvPr id="1168" name="Rectangle 1167">
              <a:extLst>
                <a:ext uri="{FF2B5EF4-FFF2-40B4-BE49-F238E27FC236}">
                  <a16:creationId xmlns:a16="http://schemas.microsoft.com/office/drawing/2014/main" id="{CDE6246F-F1A0-ED08-1341-964970595BE1}"/>
                </a:ext>
              </a:extLst>
            </p:cNvPr>
            <p:cNvSpPr/>
            <p:nvPr/>
          </p:nvSpPr>
          <p:spPr>
            <a:xfrm>
              <a:off x="6805997" y="3479696"/>
              <a:ext cx="802240" cy="130390"/>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KRADOS? </a:t>
              </a:r>
            </a:p>
          </p:txBody>
        </p:sp>
        <p:sp>
          <p:nvSpPr>
            <p:cNvPr id="1169" name="Rectangle 1168">
              <a:extLst>
                <a:ext uri="{FF2B5EF4-FFF2-40B4-BE49-F238E27FC236}">
                  <a16:creationId xmlns:a16="http://schemas.microsoft.com/office/drawing/2014/main" id="{3779F170-919C-7847-C556-6A1FD2707034}"/>
                </a:ext>
              </a:extLst>
            </p:cNvPr>
            <p:cNvSpPr/>
            <p:nvPr/>
          </p:nvSpPr>
          <p:spPr>
            <a:xfrm>
              <a:off x="6805997" y="3265324"/>
              <a:ext cx="749478" cy="178376"/>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C2IMERA</a:t>
              </a:r>
            </a:p>
          </p:txBody>
        </p:sp>
        <p:sp>
          <p:nvSpPr>
            <p:cNvPr id="1170" name="Rectangle 1169">
              <a:extLst>
                <a:ext uri="{FF2B5EF4-FFF2-40B4-BE49-F238E27FC236}">
                  <a16:creationId xmlns:a16="http://schemas.microsoft.com/office/drawing/2014/main" id="{79F74A40-AB08-737E-3D8C-66F1EF762806}"/>
                </a:ext>
              </a:extLst>
            </p:cNvPr>
            <p:cNvSpPr/>
            <p:nvPr/>
          </p:nvSpPr>
          <p:spPr>
            <a:xfrm>
              <a:off x="7399701" y="3046704"/>
              <a:ext cx="546103" cy="193387"/>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Widow</a:t>
              </a:r>
            </a:p>
          </p:txBody>
        </p:sp>
        <p:sp>
          <p:nvSpPr>
            <p:cNvPr id="1171" name="Rectangle 1170">
              <a:extLst>
                <a:ext uri="{FF2B5EF4-FFF2-40B4-BE49-F238E27FC236}">
                  <a16:creationId xmlns:a16="http://schemas.microsoft.com/office/drawing/2014/main" id="{C38AB994-CD46-39D9-EBA1-3AD0504FC04D}"/>
                </a:ext>
              </a:extLst>
            </p:cNvPr>
            <p:cNvSpPr/>
            <p:nvPr/>
          </p:nvSpPr>
          <p:spPr>
            <a:xfrm>
              <a:off x="6781569" y="3025392"/>
              <a:ext cx="510827" cy="198172"/>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JMPS</a:t>
              </a:r>
            </a:p>
          </p:txBody>
        </p:sp>
      </p:grpSp>
      <p:pic>
        <p:nvPicPr>
          <p:cNvPr id="1180" name="Picture 1179">
            <a:extLst>
              <a:ext uri="{FF2B5EF4-FFF2-40B4-BE49-F238E27FC236}">
                <a16:creationId xmlns:a16="http://schemas.microsoft.com/office/drawing/2014/main" id="{00107973-24DB-758D-2F16-6BFCAD673F01}"/>
              </a:ext>
            </a:extLst>
          </p:cNvPr>
          <p:cNvPicPr>
            <a:picLocks noChangeAspect="1"/>
          </p:cNvPicPr>
          <p:nvPr/>
        </p:nvPicPr>
        <p:blipFill>
          <a:blip r:embed="rId12">
            <a:lum bright="70000" contrast="-70000"/>
          </a:blip>
          <a:stretch>
            <a:fillRect/>
          </a:stretch>
        </p:blipFill>
        <p:spPr>
          <a:xfrm>
            <a:off x="8750725" y="4625948"/>
            <a:ext cx="291665" cy="291665"/>
          </a:xfrm>
          <a:prstGeom prst="rect">
            <a:avLst/>
          </a:prstGeom>
          <a:solidFill>
            <a:schemeClr val="accent2">
              <a:lumMod val="40000"/>
              <a:lumOff val="60000"/>
            </a:schemeClr>
          </a:solidFill>
        </p:spPr>
      </p:pic>
      <p:sp>
        <p:nvSpPr>
          <p:cNvPr id="1182" name="Rectangle 1181">
            <a:extLst>
              <a:ext uri="{FF2B5EF4-FFF2-40B4-BE49-F238E27FC236}">
                <a16:creationId xmlns:a16="http://schemas.microsoft.com/office/drawing/2014/main" id="{6C5EF0AF-1829-2EA0-E710-FAC12A9112CF}"/>
              </a:ext>
            </a:extLst>
          </p:cNvPr>
          <p:cNvSpPr/>
          <p:nvPr/>
        </p:nvSpPr>
        <p:spPr>
          <a:xfrm>
            <a:off x="7907890" y="4682081"/>
            <a:ext cx="674352" cy="132278"/>
          </a:xfrm>
          <a:prstGeom prst="rect">
            <a:avLst/>
          </a:prstGeom>
          <a:solidFill>
            <a:schemeClr val="tx2">
              <a:lumMod val="75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white"/>
                </a:solidFill>
                <a:effectLst/>
                <a:uLnTx/>
                <a:uFillTx/>
                <a:latin typeface="Calibri" panose="020F0502020204030204"/>
                <a:ea typeface="+mn-ea"/>
                <a:cs typeface="+mn-cs"/>
              </a:rPr>
              <a:t>Marauder</a:t>
            </a:r>
          </a:p>
        </p:txBody>
      </p:sp>
      <p:sp>
        <p:nvSpPr>
          <p:cNvPr id="1184" name="Left-Right Arrow 1183">
            <a:extLst>
              <a:ext uri="{FF2B5EF4-FFF2-40B4-BE49-F238E27FC236}">
                <a16:creationId xmlns:a16="http://schemas.microsoft.com/office/drawing/2014/main" id="{883D05B5-D2B7-34D9-539C-67DE64048875}"/>
              </a:ext>
            </a:extLst>
          </p:cNvPr>
          <p:cNvSpPr/>
          <p:nvPr/>
        </p:nvSpPr>
        <p:spPr>
          <a:xfrm flipV="1">
            <a:off x="5311531" y="4637663"/>
            <a:ext cx="2457057" cy="54546"/>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5" name="TextBox 1194">
            <a:extLst>
              <a:ext uri="{FF2B5EF4-FFF2-40B4-BE49-F238E27FC236}">
                <a16:creationId xmlns:a16="http://schemas.microsoft.com/office/drawing/2014/main" id="{8EE68F00-8EDC-98CD-B540-361E7DA5A2F1}"/>
              </a:ext>
            </a:extLst>
          </p:cNvPr>
          <p:cNvSpPr txBox="1"/>
          <p:nvPr/>
        </p:nvSpPr>
        <p:spPr>
          <a:xfrm>
            <a:off x="10478660" y="4674306"/>
            <a:ext cx="1549467"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Carrier Strike Group</a:t>
            </a:r>
          </a:p>
        </p:txBody>
      </p:sp>
      <p:sp>
        <p:nvSpPr>
          <p:cNvPr id="1196" name="Left-Right Arrow 1195">
            <a:extLst>
              <a:ext uri="{FF2B5EF4-FFF2-40B4-BE49-F238E27FC236}">
                <a16:creationId xmlns:a16="http://schemas.microsoft.com/office/drawing/2014/main" id="{661C9A79-F217-0C8C-34BB-2D1684AEEBCE}"/>
              </a:ext>
            </a:extLst>
          </p:cNvPr>
          <p:cNvSpPr/>
          <p:nvPr/>
        </p:nvSpPr>
        <p:spPr>
          <a:xfrm flipV="1">
            <a:off x="1138599" y="5078395"/>
            <a:ext cx="9196664" cy="45719"/>
          </a:xfrm>
          <a:prstGeom prst="leftRightArrow">
            <a:avLst/>
          </a:prstGeom>
          <a:solidFill>
            <a:schemeClr val="tx1"/>
          </a:solidFill>
          <a:ln w="63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04" name="Elbow Connector 1203">
            <a:extLst>
              <a:ext uri="{FF2B5EF4-FFF2-40B4-BE49-F238E27FC236}">
                <a16:creationId xmlns:a16="http://schemas.microsoft.com/office/drawing/2014/main" id="{75A9E666-7991-B7B6-3626-9344A6E36F16}"/>
              </a:ext>
            </a:extLst>
          </p:cNvPr>
          <p:cNvCxnSpPr>
            <a:cxnSpLocks/>
          </p:cNvCxnSpPr>
          <p:nvPr/>
        </p:nvCxnSpPr>
        <p:spPr bwMode="auto">
          <a:xfrm rot="16200000" flipH="1">
            <a:off x="9146355" y="3620911"/>
            <a:ext cx="2003074" cy="822781"/>
          </a:xfrm>
          <a:prstGeom prst="bentConnector3">
            <a:avLst>
              <a:gd name="adj1" fmla="val 100850"/>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249" name="Rectangle 1248">
            <a:extLst>
              <a:ext uri="{FF2B5EF4-FFF2-40B4-BE49-F238E27FC236}">
                <a16:creationId xmlns:a16="http://schemas.microsoft.com/office/drawing/2014/main" id="{79D339CB-ADA5-D544-5659-635AEE9EC7AE}"/>
              </a:ext>
            </a:extLst>
          </p:cNvPr>
          <p:cNvSpPr/>
          <p:nvPr/>
        </p:nvSpPr>
        <p:spPr>
          <a:xfrm>
            <a:off x="4458475" y="1838860"/>
            <a:ext cx="884832" cy="18949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Fight Tonight</a:t>
            </a:r>
          </a:p>
        </p:txBody>
      </p:sp>
      <p:sp>
        <p:nvSpPr>
          <p:cNvPr id="1250" name="Rectangle 1249">
            <a:extLst>
              <a:ext uri="{FF2B5EF4-FFF2-40B4-BE49-F238E27FC236}">
                <a16:creationId xmlns:a16="http://schemas.microsoft.com/office/drawing/2014/main" id="{C488AE63-F7B4-8E70-105C-8FA574BB8326}"/>
              </a:ext>
            </a:extLst>
          </p:cNvPr>
          <p:cNvSpPr/>
          <p:nvPr/>
        </p:nvSpPr>
        <p:spPr>
          <a:xfrm>
            <a:off x="5453864" y="1846498"/>
            <a:ext cx="653908" cy="18538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C2CORE</a:t>
            </a:r>
          </a:p>
        </p:txBody>
      </p:sp>
      <p:sp>
        <p:nvSpPr>
          <p:cNvPr id="1251" name="Rectangle 1250">
            <a:extLst>
              <a:ext uri="{FF2B5EF4-FFF2-40B4-BE49-F238E27FC236}">
                <a16:creationId xmlns:a16="http://schemas.microsoft.com/office/drawing/2014/main" id="{E09D6F68-6F49-EB24-8A58-0F983ED0A493}"/>
              </a:ext>
            </a:extLst>
          </p:cNvPr>
          <p:cNvSpPr/>
          <p:nvPr/>
        </p:nvSpPr>
        <p:spPr>
          <a:xfrm>
            <a:off x="6946890" y="1837647"/>
            <a:ext cx="653908" cy="18538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Envision?</a:t>
            </a:r>
          </a:p>
        </p:txBody>
      </p:sp>
      <p:pic>
        <p:nvPicPr>
          <p:cNvPr id="1133" name="Picture 1132">
            <a:extLst>
              <a:ext uri="{FF2B5EF4-FFF2-40B4-BE49-F238E27FC236}">
                <a16:creationId xmlns:a16="http://schemas.microsoft.com/office/drawing/2014/main" id="{4060C159-970B-1B59-FF29-F8C9A87AD5C4}"/>
              </a:ext>
            </a:extLst>
          </p:cNvPr>
          <p:cNvPicPr>
            <a:picLocks noChangeAspect="1"/>
          </p:cNvPicPr>
          <p:nvPr/>
        </p:nvPicPr>
        <p:blipFill>
          <a:blip r:embed="rId12">
            <a:lum bright="70000" contrast="-70000"/>
          </a:blip>
          <a:stretch>
            <a:fillRect/>
          </a:stretch>
        </p:blipFill>
        <p:spPr>
          <a:xfrm>
            <a:off x="8266825" y="2168926"/>
            <a:ext cx="302392" cy="302392"/>
          </a:xfrm>
          <a:prstGeom prst="rect">
            <a:avLst/>
          </a:prstGeom>
          <a:solidFill>
            <a:schemeClr val="accent2">
              <a:lumMod val="40000"/>
              <a:lumOff val="60000"/>
            </a:schemeClr>
          </a:solidFill>
        </p:spPr>
      </p:pic>
      <p:sp>
        <p:nvSpPr>
          <p:cNvPr id="1253" name="Rectangle 1252">
            <a:extLst>
              <a:ext uri="{FF2B5EF4-FFF2-40B4-BE49-F238E27FC236}">
                <a16:creationId xmlns:a16="http://schemas.microsoft.com/office/drawing/2014/main" id="{DE97F7FF-1277-CF67-9BF2-1538F25CBA72}"/>
              </a:ext>
            </a:extLst>
          </p:cNvPr>
          <p:cNvSpPr/>
          <p:nvPr/>
        </p:nvSpPr>
        <p:spPr bwMode="auto">
          <a:xfrm>
            <a:off x="787551" y="5472024"/>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54" name="Rectangle 1253">
            <a:extLst>
              <a:ext uri="{FF2B5EF4-FFF2-40B4-BE49-F238E27FC236}">
                <a16:creationId xmlns:a16="http://schemas.microsoft.com/office/drawing/2014/main" id="{22EE9FF3-9225-E816-8CFB-1F0860AB1048}"/>
              </a:ext>
            </a:extLst>
          </p:cNvPr>
          <p:cNvSpPr/>
          <p:nvPr/>
        </p:nvSpPr>
        <p:spPr bwMode="auto">
          <a:xfrm>
            <a:off x="695936" y="5396490"/>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55" name="Rounded Rectangle 82">
            <a:extLst>
              <a:ext uri="{FF2B5EF4-FFF2-40B4-BE49-F238E27FC236}">
                <a16:creationId xmlns:a16="http://schemas.microsoft.com/office/drawing/2014/main" id="{84E44B32-7454-4ECC-E6E8-192B45943C54}"/>
              </a:ext>
            </a:extLst>
          </p:cNvPr>
          <p:cNvSpPr/>
          <p:nvPr/>
        </p:nvSpPr>
        <p:spPr bwMode="auto">
          <a:xfrm>
            <a:off x="812024" y="5436416"/>
            <a:ext cx="914400" cy="310555"/>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56" name="TextBox 1255">
            <a:extLst>
              <a:ext uri="{FF2B5EF4-FFF2-40B4-BE49-F238E27FC236}">
                <a16:creationId xmlns:a16="http://schemas.microsoft.com/office/drawing/2014/main" id="{EEB4AA78-3240-E70C-2400-3FC1CA6832D4}"/>
              </a:ext>
            </a:extLst>
          </p:cNvPr>
          <p:cNvSpPr txBox="1"/>
          <p:nvPr/>
        </p:nvSpPr>
        <p:spPr>
          <a:xfrm>
            <a:off x="723051" y="5372001"/>
            <a:ext cx="11065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Global Strike Mission Plan</a:t>
            </a:r>
          </a:p>
        </p:txBody>
      </p:sp>
      <p:sp>
        <p:nvSpPr>
          <p:cNvPr id="1257" name="TextBox 1256">
            <a:extLst>
              <a:ext uri="{FF2B5EF4-FFF2-40B4-BE49-F238E27FC236}">
                <a16:creationId xmlns:a16="http://schemas.microsoft.com/office/drawing/2014/main" id="{6D6428FC-00A4-F0CA-3E33-3017525B83A1}"/>
              </a:ext>
            </a:extLst>
          </p:cNvPr>
          <p:cNvSpPr txBox="1"/>
          <p:nvPr/>
        </p:nvSpPr>
        <p:spPr>
          <a:xfrm>
            <a:off x="827192" y="5707089"/>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      Squadrons</a:t>
            </a:r>
          </a:p>
        </p:txBody>
      </p:sp>
      <p:sp>
        <p:nvSpPr>
          <p:cNvPr id="1264" name="Rectangle 1263">
            <a:extLst>
              <a:ext uri="{FF2B5EF4-FFF2-40B4-BE49-F238E27FC236}">
                <a16:creationId xmlns:a16="http://schemas.microsoft.com/office/drawing/2014/main" id="{CA663DA0-AB3F-F9DC-5A49-7159B62B2F11}"/>
              </a:ext>
            </a:extLst>
          </p:cNvPr>
          <p:cNvSpPr/>
          <p:nvPr/>
        </p:nvSpPr>
        <p:spPr bwMode="auto">
          <a:xfrm>
            <a:off x="2443359" y="5534332"/>
            <a:ext cx="1066016" cy="497022"/>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65" name="Rectangle 1264">
            <a:extLst>
              <a:ext uri="{FF2B5EF4-FFF2-40B4-BE49-F238E27FC236}">
                <a16:creationId xmlns:a16="http://schemas.microsoft.com/office/drawing/2014/main" id="{DF8D0DCD-185B-DCF5-EE34-D5A94C66F87B}"/>
              </a:ext>
            </a:extLst>
          </p:cNvPr>
          <p:cNvSpPr/>
          <p:nvPr/>
        </p:nvSpPr>
        <p:spPr bwMode="auto">
          <a:xfrm>
            <a:off x="2375733" y="5461952"/>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66" name="Rectangle 1265">
            <a:extLst>
              <a:ext uri="{FF2B5EF4-FFF2-40B4-BE49-F238E27FC236}">
                <a16:creationId xmlns:a16="http://schemas.microsoft.com/office/drawing/2014/main" id="{998CE415-9952-05B3-4541-DC771A8BC14D}"/>
              </a:ext>
            </a:extLst>
          </p:cNvPr>
          <p:cNvSpPr/>
          <p:nvPr/>
        </p:nvSpPr>
        <p:spPr bwMode="auto">
          <a:xfrm>
            <a:off x="2284118" y="5386418"/>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67" name="Rounded Rectangle 82">
            <a:extLst>
              <a:ext uri="{FF2B5EF4-FFF2-40B4-BE49-F238E27FC236}">
                <a16:creationId xmlns:a16="http://schemas.microsoft.com/office/drawing/2014/main" id="{4F20D262-9AE5-A8A8-8B15-3367924ABBD6}"/>
              </a:ext>
            </a:extLst>
          </p:cNvPr>
          <p:cNvSpPr/>
          <p:nvPr/>
        </p:nvSpPr>
        <p:spPr bwMode="auto">
          <a:xfrm>
            <a:off x="2400206" y="5426344"/>
            <a:ext cx="914400" cy="310555"/>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268" name="TextBox 1267">
            <a:extLst>
              <a:ext uri="{FF2B5EF4-FFF2-40B4-BE49-F238E27FC236}">
                <a16:creationId xmlns:a16="http://schemas.microsoft.com/office/drawing/2014/main" id="{E15D7888-8B0F-5DF0-0A1F-88571F2E3C02}"/>
              </a:ext>
            </a:extLst>
          </p:cNvPr>
          <p:cNvSpPr txBox="1"/>
          <p:nvPr/>
        </p:nvSpPr>
        <p:spPr>
          <a:xfrm>
            <a:off x="2311233" y="5361929"/>
            <a:ext cx="11065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AMC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Mission Plan</a:t>
            </a:r>
          </a:p>
        </p:txBody>
      </p:sp>
      <p:sp>
        <p:nvSpPr>
          <p:cNvPr id="1269" name="TextBox 1268">
            <a:extLst>
              <a:ext uri="{FF2B5EF4-FFF2-40B4-BE49-F238E27FC236}">
                <a16:creationId xmlns:a16="http://schemas.microsoft.com/office/drawing/2014/main" id="{91714920-2415-7DD4-9CFC-DE75B632C53B}"/>
              </a:ext>
            </a:extLst>
          </p:cNvPr>
          <p:cNvSpPr txBox="1"/>
          <p:nvPr/>
        </p:nvSpPr>
        <p:spPr>
          <a:xfrm>
            <a:off x="2415374" y="5697017"/>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      Squadrons</a:t>
            </a:r>
          </a:p>
        </p:txBody>
      </p:sp>
      <p:sp>
        <p:nvSpPr>
          <p:cNvPr id="1272" name="Left-Right Arrow 1271">
            <a:extLst>
              <a:ext uri="{FF2B5EF4-FFF2-40B4-BE49-F238E27FC236}">
                <a16:creationId xmlns:a16="http://schemas.microsoft.com/office/drawing/2014/main" id="{C86C56D1-67AB-D69C-E2A4-AFAF537D0EEE}"/>
              </a:ext>
            </a:extLst>
          </p:cNvPr>
          <p:cNvSpPr/>
          <p:nvPr/>
        </p:nvSpPr>
        <p:spPr>
          <a:xfrm flipV="1">
            <a:off x="1880082" y="3360343"/>
            <a:ext cx="306044" cy="121224"/>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7" name="TextBox 1276">
            <a:extLst>
              <a:ext uri="{FF2B5EF4-FFF2-40B4-BE49-F238E27FC236}">
                <a16:creationId xmlns:a16="http://schemas.microsoft.com/office/drawing/2014/main" id="{222D892C-C07D-4777-1AF5-784986EDEC42}"/>
              </a:ext>
            </a:extLst>
          </p:cNvPr>
          <p:cNvSpPr txBox="1"/>
          <p:nvPr/>
        </p:nvSpPr>
        <p:spPr>
          <a:xfrm>
            <a:off x="550693" y="3008889"/>
            <a:ext cx="1273547" cy="769441"/>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608</a:t>
            </a:r>
            <a:r>
              <a:rPr kumimoji="0" lang="en-US" sz="1100" b="1" i="0" u="none" strike="noStrike" kern="1200" cap="none" spc="0" normalizeH="0" baseline="30000" noProof="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 AOC KRADOS X + Suite of Applications (Cloud 1) </a:t>
            </a:r>
          </a:p>
        </p:txBody>
      </p:sp>
      <p:sp>
        <p:nvSpPr>
          <p:cNvPr id="1279" name="TextBox 1278">
            <a:extLst>
              <a:ext uri="{FF2B5EF4-FFF2-40B4-BE49-F238E27FC236}">
                <a16:creationId xmlns:a16="http://schemas.microsoft.com/office/drawing/2014/main" id="{762DAED1-A218-F516-B605-9C91DCDE7E38}"/>
              </a:ext>
            </a:extLst>
          </p:cNvPr>
          <p:cNvSpPr txBox="1"/>
          <p:nvPr/>
        </p:nvSpPr>
        <p:spPr>
          <a:xfrm>
            <a:off x="2265193" y="3045173"/>
            <a:ext cx="1273547" cy="769441"/>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618</a:t>
            </a:r>
            <a:r>
              <a:rPr kumimoji="0" lang="en-US" sz="1100" b="1" i="0" u="none" strike="noStrike" kern="1200" cap="none" spc="0" normalizeH="0" baseline="30000" noProof="0">
                <a:ln>
                  <a:noFill/>
                </a:ln>
                <a:solidFill>
                  <a:srgbClr val="4472C4">
                    <a:lumMod val="50000"/>
                  </a:srgbClr>
                </a:solidFill>
                <a:effectLst/>
                <a:uLnTx/>
                <a:uFillTx/>
                <a:latin typeface="Calibri" panose="020F0502020204030204"/>
                <a:ea typeface="+mn-ea"/>
                <a:cs typeface="+mn-cs"/>
              </a:rPr>
              <a:t>th</a:t>
            </a:r>
            <a:r>
              <a:rPr kumimoji="0" lang="en-US" sz="11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 AOC </a:t>
            </a:r>
            <a:r>
              <a:rPr kumimoji="0" lang="en-US" sz="1100" b="1" i="0" u="none" strike="noStrike" kern="1200" cap="none" spc="0" normalizeH="0" baseline="0" noProof="0">
                <a:ln>
                  <a:noFill/>
                </a:ln>
                <a:solidFill>
                  <a:srgbClr val="FF0000"/>
                </a:solidFill>
                <a:effectLst/>
                <a:uLnTx/>
                <a:uFillTx/>
                <a:latin typeface="Calibri" panose="020F0502020204030204"/>
                <a:ea typeface="+mn-ea"/>
                <a:cs typeface="+mn-cs"/>
              </a:rPr>
              <a:t>KRADOS X + Suite of Applications </a:t>
            </a:r>
            <a:r>
              <a:rPr kumimoji="0" lang="en-US" sz="1100" b="1" i="0" u="none" strike="noStrike" kern="1200" cap="none" spc="0" normalizeH="0" baseline="0" noProof="0">
                <a:ln>
                  <a:noFill/>
                </a:ln>
                <a:solidFill>
                  <a:srgbClr val="4472C4">
                    <a:lumMod val="50000"/>
                  </a:srgbClr>
                </a:solidFill>
                <a:effectLst/>
                <a:uLnTx/>
                <a:uFillTx/>
                <a:latin typeface="Calibri" panose="020F0502020204030204"/>
                <a:ea typeface="+mn-ea"/>
                <a:cs typeface="+mn-cs"/>
              </a:rPr>
              <a:t>(Cloud 1) </a:t>
            </a:r>
          </a:p>
        </p:txBody>
      </p:sp>
      <p:cxnSp>
        <p:nvCxnSpPr>
          <p:cNvPr id="1286" name="Elbow Connector 1285">
            <a:extLst>
              <a:ext uri="{FF2B5EF4-FFF2-40B4-BE49-F238E27FC236}">
                <a16:creationId xmlns:a16="http://schemas.microsoft.com/office/drawing/2014/main" id="{79F8EBCC-03CA-4214-F1DC-115A4E10B6A0}"/>
              </a:ext>
            </a:extLst>
          </p:cNvPr>
          <p:cNvCxnSpPr>
            <a:cxnSpLocks/>
            <a:stCxn id="1277" idx="0"/>
          </p:cNvCxnSpPr>
          <p:nvPr/>
        </p:nvCxnSpPr>
        <p:spPr bwMode="auto">
          <a:xfrm rot="5400000" flipH="1" flipV="1">
            <a:off x="2728641" y="905577"/>
            <a:ext cx="562139" cy="3644486"/>
          </a:xfrm>
          <a:prstGeom prst="bentConnector2">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289" name="Left-Right Arrow 1288">
            <a:extLst>
              <a:ext uri="{FF2B5EF4-FFF2-40B4-BE49-F238E27FC236}">
                <a16:creationId xmlns:a16="http://schemas.microsoft.com/office/drawing/2014/main" id="{32F643F2-CCC4-2854-00C1-44A356F6734F}"/>
              </a:ext>
            </a:extLst>
          </p:cNvPr>
          <p:cNvSpPr/>
          <p:nvPr/>
        </p:nvSpPr>
        <p:spPr>
          <a:xfrm flipV="1">
            <a:off x="1950480" y="5621164"/>
            <a:ext cx="306044" cy="121224"/>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97" name="Picture 1296">
            <a:extLst>
              <a:ext uri="{FF2B5EF4-FFF2-40B4-BE49-F238E27FC236}">
                <a16:creationId xmlns:a16="http://schemas.microsoft.com/office/drawing/2014/main" id="{5B97B669-699A-57A5-365F-EBCFFD3D77C5}"/>
              </a:ext>
            </a:extLst>
          </p:cNvPr>
          <p:cNvPicPr>
            <a:picLocks noChangeAspect="1"/>
          </p:cNvPicPr>
          <p:nvPr/>
        </p:nvPicPr>
        <p:blipFill>
          <a:blip r:embed="rId12">
            <a:lum bright="70000" contrast="-70000"/>
          </a:blip>
          <a:stretch>
            <a:fillRect/>
          </a:stretch>
        </p:blipFill>
        <p:spPr>
          <a:xfrm>
            <a:off x="3247369" y="5817927"/>
            <a:ext cx="291665" cy="291665"/>
          </a:xfrm>
          <a:prstGeom prst="rect">
            <a:avLst/>
          </a:prstGeom>
          <a:solidFill>
            <a:schemeClr val="accent2">
              <a:lumMod val="40000"/>
              <a:lumOff val="60000"/>
            </a:schemeClr>
          </a:solidFill>
        </p:spPr>
      </p:pic>
      <p:sp>
        <p:nvSpPr>
          <p:cNvPr id="1298" name="TextBox 1297">
            <a:extLst>
              <a:ext uri="{FF2B5EF4-FFF2-40B4-BE49-F238E27FC236}">
                <a16:creationId xmlns:a16="http://schemas.microsoft.com/office/drawing/2014/main" id="{D9A9F549-A907-EB0B-C9C8-A9C84804D3C5}"/>
              </a:ext>
            </a:extLst>
          </p:cNvPr>
          <p:cNvSpPr txBox="1"/>
          <p:nvPr/>
        </p:nvSpPr>
        <p:spPr>
          <a:xfrm>
            <a:off x="583628" y="5132792"/>
            <a:ext cx="157256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WIDOW +.        JMPS/JOMS</a:t>
            </a:r>
          </a:p>
        </p:txBody>
      </p:sp>
      <p:pic>
        <p:nvPicPr>
          <p:cNvPr id="1306" name="Picture 1305">
            <a:extLst>
              <a:ext uri="{FF2B5EF4-FFF2-40B4-BE49-F238E27FC236}">
                <a16:creationId xmlns:a16="http://schemas.microsoft.com/office/drawing/2014/main" id="{2B7CC728-57E3-42A3-55EB-593FC3028B71}"/>
              </a:ext>
            </a:extLst>
          </p:cNvPr>
          <p:cNvPicPr>
            <a:picLocks noChangeAspect="1"/>
          </p:cNvPicPr>
          <p:nvPr/>
        </p:nvPicPr>
        <p:blipFill>
          <a:blip r:embed="rId12">
            <a:lum bright="70000" contrast="-70000"/>
          </a:blip>
          <a:stretch>
            <a:fillRect/>
          </a:stretch>
        </p:blipFill>
        <p:spPr>
          <a:xfrm>
            <a:off x="1709880" y="5831715"/>
            <a:ext cx="291665" cy="291665"/>
          </a:xfrm>
          <a:prstGeom prst="rect">
            <a:avLst/>
          </a:prstGeom>
          <a:solidFill>
            <a:schemeClr val="accent2">
              <a:lumMod val="40000"/>
              <a:lumOff val="60000"/>
            </a:schemeClr>
          </a:solidFill>
        </p:spPr>
      </p:pic>
      <p:sp>
        <p:nvSpPr>
          <p:cNvPr id="1309" name="Left-Right Arrow 1308">
            <a:extLst>
              <a:ext uri="{FF2B5EF4-FFF2-40B4-BE49-F238E27FC236}">
                <a16:creationId xmlns:a16="http://schemas.microsoft.com/office/drawing/2014/main" id="{BD226EFA-CD23-DDAE-DC43-496BFED36EE3}"/>
              </a:ext>
            </a:extLst>
          </p:cNvPr>
          <p:cNvSpPr/>
          <p:nvPr/>
        </p:nvSpPr>
        <p:spPr>
          <a:xfrm rot="5400000" flipV="1">
            <a:off x="1090515" y="5195862"/>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11" name="Left-Right Arrow 1310">
            <a:extLst>
              <a:ext uri="{FF2B5EF4-FFF2-40B4-BE49-F238E27FC236}">
                <a16:creationId xmlns:a16="http://schemas.microsoft.com/office/drawing/2014/main" id="{FA729144-0201-4397-2F0A-A8B825120673}"/>
              </a:ext>
            </a:extLst>
          </p:cNvPr>
          <p:cNvSpPr/>
          <p:nvPr/>
        </p:nvSpPr>
        <p:spPr>
          <a:xfrm rot="5400000" flipV="1">
            <a:off x="2701320" y="5197789"/>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23" name="Straight Connector 1322">
            <a:extLst>
              <a:ext uri="{FF2B5EF4-FFF2-40B4-BE49-F238E27FC236}">
                <a16:creationId xmlns:a16="http://schemas.microsoft.com/office/drawing/2014/main" id="{EC554FCC-65F5-4726-E97D-50A15F29467E}"/>
              </a:ext>
            </a:extLst>
          </p:cNvPr>
          <p:cNvCxnSpPr>
            <a:cxnSpLocks/>
          </p:cNvCxnSpPr>
          <p:nvPr/>
        </p:nvCxnSpPr>
        <p:spPr bwMode="auto">
          <a:xfrm>
            <a:off x="4929218" y="6050450"/>
            <a:ext cx="0" cy="290171"/>
          </a:xfrm>
          <a:prstGeom prst="line">
            <a:avLst/>
          </a:prstGeom>
          <a:solidFill>
            <a:schemeClr val="accent1"/>
          </a:solidFill>
          <a:ln w="28575" cap="flat" cmpd="sng" algn="ctr">
            <a:solidFill>
              <a:srgbClr val="34699E"/>
            </a:solidFill>
            <a:prstDash val="solid"/>
            <a:round/>
            <a:headEnd type="none" w="med" len="med"/>
            <a:tailEnd type="triangle" w="med" len="med"/>
          </a:ln>
          <a:effectLst/>
        </p:spPr>
      </p:cxnSp>
      <p:sp>
        <p:nvSpPr>
          <p:cNvPr id="1324" name="TextBox 1323">
            <a:extLst>
              <a:ext uri="{FF2B5EF4-FFF2-40B4-BE49-F238E27FC236}">
                <a16:creationId xmlns:a16="http://schemas.microsoft.com/office/drawing/2014/main" id="{87A9C710-BD31-4703-67EB-94B024BAF6DC}"/>
              </a:ext>
            </a:extLst>
          </p:cNvPr>
          <p:cNvSpPr txBox="1"/>
          <p:nvPr/>
        </p:nvSpPr>
        <p:spPr>
          <a:xfrm>
            <a:off x="4352524" y="5144997"/>
            <a:ext cx="157256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WIDOW +.        JMPS/JOMS</a:t>
            </a:r>
          </a:p>
        </p:txBody>
      </p:sp>
      <p:sp>
        <p:nvSpPr>
          <p:cNvPr id="1325" name="Rectangle 1324">
            <a:extLst>
              <a:ext uri="{FF2B5EF4-FFF2-40B4-BE49-F238E27FC236}">
                <a16:creationId xmlns:a16="http://schemas.microsoft.com/office/drawing/2014/main" id="{04A97FD8-D86F-1423-1F79-6928B8FEE4EF}"/>
              </a:ext>
            </a:extLst>
          </p:cNvPr>
          <p:cNvSpPr/>
          <p:nvPr/>
        </p:nvSpPr>
        <p:spPr bwMode="auto">
          <a:xfrm>
            <a:off x="4609757" y="5536258"/>
            <a:ext cx="1066016" cy="497022"/>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26" name="Rectangle 1325">
            <a:extLst>
              <a:ext uri="{FF2B5EF4-FFF2-40B4-BE49-F238E27FC236}">
                <a16:creationId xmlns:a16="http://schemas.microsoft.com/office/drawing/2014/main" id="{CB29E886-9FE1-27B0-A816-B96A03AB34E9}"/>
              </a:ext>
            </a:extLst>
          </p:cNvPr>
          <p:cNvSpPr/>
          <p:nvPr/>
        </p:nvSpPr>
        <p:spPr bwMode="auto">
          <a:xfrm>
            <a:off x="4542131" y="5463878"/>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27" name="Rectangle 1326">
            <a:extLst>
              <a:ext uri="{FF2B5EF4-FFF2-40B4-BE49-F238E27FC236}">
                <a16:creationId xmlns:a16="http://schemas.microsoft.com/office/drawing/2014/main" id="{D0BD030E-E99F-0204-BF0A-F4F18DC4C22C}"/>
              </a:ext>
            </a:extLst>
          </p:cNvPr>
          <p:cNvSpPr/>
          <p:nvPr/>
        </p:nvSpPr>
        <p:spPr bwMode="auto">
          <a:xfrm>
            <a:off x="4450516" y="5388344"/>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28" name="Rounded Rectangle 82">
            <a:extLst>
              <a:ext uri="{FF2B5EF4-FFF2-40B4-BE49-F238E27FC236}">
                <a16:creationId xmlns:a16="http://schemas.microsoft.com/office/drawing/2014/main" id="{57415D46-F161-8ACB-EDD0-AEDF9F059008}"/>
              </a:ext>
            </a:extLst>
          </p:cNvPr>
          <p:cNvSpPr/>
          <p:nvPr/>
        </p:nvSpPr>
        <p:spPr bwMode="auto">
          <a:xfrm>
            <a:off x="4480264" y="5428270"/>
            <a:ext cx="1000740" cy="310555"/>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30" name="TextBox 1329">
            <a:extLst>
              <a:ext uri="{FF2B5EF4-FFF2-40B4-BE49-F238E27FC236}">
                <a16:creationId xmlns:a16="http://schemas.microsoft.com/office/drawing/2014/main" id="{81FDA07C-77D1-E31C-6BB9-B2D3D5484275}"/>
              </a:ext>
            </a:extLst>
          </p:cNvPr>
          <p:cNvSpPr txBox="1"/>
          <p:nvPr/>
        </p:nvSpPr>
        <p:spPr>
          <a:xfrm>
            <a:off x="4593981" y="5818858"/>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      Squadrons</a:t>
            </a:r>
          </a:p>
        </p:txBody>
      </p:sp>
      <p:pic>
        <p:nvPicPr>
          <p:cNvPr id="1331" name="Picture 1330">
            <a:extLst>
              <a:ext uri="{FF2B5EF4-FFF2-40B4-BE49-F238E27FC236}">
                <a16:creationId xmlns:a16="http://schemas.microsoft.com/office/drawing/2014/main" id="{19056E15-9065-5DAC-B396-E9FBC7AC89A3}"/>
              </a:ext>
            </a:extLst>
          </p:cNvPr>
          <p:cNvPicPr>
            <a:picLocks noChangeAspect="1"/>
          </p:cNvPicPr>
          <p:nvPr/>
        </p:nvPicPr>
        <p:blipFill>
          <a:blip r:embed="rId12">
            <a:lum bright="70000" contrast="-70000"/>
          </a:blip>
          <a:stretch>
            <a:fillRect/>
          </a:stretch>
        </p:blipFill>
        <p:spPr>
          <a:xfrm>
            <a:off x="5413767" y="5819853"/>
            <a:ext cx="291665" cy="291665"/>
          </a:xfrm>
          <a:prstGeom prst="rect">
            <a:avLst/>
          </a:prstGeom>
          <a:solidFill>
            <a:schemeClr val="accent2">
              <a:lumMod val="40000"/>
              <a:lumOff val="60000"/>
            </a:schemeClr>
          </a:solidFill>
        </p:spPr>
      </p:pic>
      <p:sp>
        <p:nvSpPr>
          <p:cNvPr id="1332" name="Left-Right Arrow 1331">
            <a:extLst>
              <a:ext uri="{FF2B5EF4-FFF2-40B4-BE49-F238E27FC236}">
                <a16:creationId xmlns:a16="http://schemas.microsoft.com/office/drawing/2014/main" id="{936AA30D-164E-6B36-04C2-8A9C5A00559A}"/>
              </a:ext>
            </a:extLst>
          </p:cNvPr>
          <p:cNvSpPr/>
          <p:nvPr/>
        </p:nvSpPr>
        <p:spPr>
          <a:xfrm rot="5400000" flipV="1">
            <a:off x="4867718" y="5199715"/>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3" name="TextBox 1332">
            <a:extLst>
              <a:ext uri="{FF2B5EF4-FFF2-40B4-BE49-F238E27FC236}">
                <a16:creationId xmlns:a16="http://schemas.microsoft.com/office/drawing/2014/main" id="{AC41B6C2-F04A-D5F0-0AD3-52D29AFE3DB7}"/>
              </a:ext>
            </a:extLst>
          </p:cNvPr>
          <p:cNvSpPr txBox="1"/>
          <p:nvPr/>
        </p:nvSpPr>
        <p:spPr>
          <a:xfrm>
            <a:off x="927807" y="5922054"/>
            <a:ext cx="860453" cy="219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JMPS (TS/SAR)</a:t>
            </a:r>
          </a:p>
        </p:txBody>
      </p:sp>
      <p:sp>
        <p:nvSpPr>
          <p:cNvPr id="1334" name="TextBox 1333">
            <a:extLst>
              <a:ext uri="{FF2B5EF4-FFF2-40B4-BE49-F238E27FC236}">
                <a16:creationId xmlns:a16="http://schemas.microsoft.com/office/drawing/2014/main" id="{5A05AF47-3875-C1F4-3F1B-1006CFC4B197}"/>
              </a:ext>
            </a:extLst>
          </p:cNvPr>
          <p:cNvSpPr txBox="1"/>
          <p:nvPr/>
        </p:nvSpPr>
        <p:spPr>
          <a:xfrm>
            <a:off x="4925754" y="6177943"/>
            <a:ext cx="860453" cy="219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JMPS (TS/SAR)</a:t>
            </a:r>
          </a:p>
        </p:txBody>
      </p:sp>
      <p:sp>
        <p:nvSpPr>
          <p:cNvPr id="1336" name="TextBox 1335">
            <a:extLst>
              <a:ext uri="{FF2B5EF4-FFF2-40B4-BE49-F238E27FC236}">
                <a16:creationId xmlns:a16="http://schemas.microsoft.com/office/drawing/2014/main" id="{8CACF069-538F-278C-D005-D60F11DD7340}"/>
              </a:ext>
            </a:extLst>
          </p:cNvPr>
          <p:cNvSpPr txBox="1"/>
          <p:nvPr/>
        </p:nvSpPr>
        <p:spPr>
          <a:xfrm>
            <a:off x="2774504" y="6111470"/>
            <a:ext cx="860453" cy="219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JMPS (S)</a:t>
            </a:r>
          </a:p>
        </p:txBody>
      </p:sp>
      <p:cxnSp>
        <p:nvCxnSpPr>
          <p:cNvPr id="1339" name="Straight Connector 1338">
            <a:extLst>
              <a:ext uri="{FF2B5EF4-FFF2-40B4-BE49-F238E27FC236}">
                <a16:creationId xmlns:a16="http://schemas.microsoft.com/office/drawing/2014/main" id="{83E6C93E-DA69-562E-8A04-F4EB14328E71}"/>
              </a:ext>
            </a:extLst>
          </p:cNvPr>
          <p:cNvCxnSpPr>
            <a:cxnSpLocks/>
          </p:cNvCxnSpPr>
          <p:nvPr/>
        </p:nvCxnSpPr>
        <p:spPr bwMode="auto">
          <a:xfrm>
            <a:off x="7535469" y="6052377"/>
            <a:ext cx="0" cy="290171"/>
          </a:xfrm>
          <a:prstGeom prst="line">
            <a:avLst/>
          </a:prstGeom>
          <a:solidFill>
            <a:schemeClr val="accent1"/>
          </a:solidFill>
          <a:ln w="28575" cap="flat" cmpd="sng" algn="ctr">
            <a:solidFill>
              <a:srgbClr val="34699E"/>
            </a:solidFill>
            <a:prstDash val="solid"/>
            <a:round/>
            <a:headEnd type="none" w="med" len="med"/>
            <a:tailEnd type="triangle" w="med" len="med"/>
          </a:ln>
          <a:effectLst/>
        </p:spPr>
      </p:cxnSp>
      <p:sp>
        <p:nvSpPr>
          <p:cNvPr id="1340" name="TextBox 1339">
            <a:extLst>
              <a:ext uri="{FF2B5EF4-FFF2-40B4-BE49-F238E27FC236}">
                <a16:creationId xmlns:a16="http://schemas.microsoft.com/office/drawing/2014/main" id="{43C66DBD-CEAA-BF20-B65F-9627D7959D4B}"/>
              </a:ext>
            </a:extLst>
          </p:cNvPr>
          <p:cNvSpPr txBox="1"/>
          <p:nvPr/>
        </p:nvSpPr>
        <p:spPr>
          <a:xfrm>
            <a:off x="6958775" y="5146924"/>
            <a:ext cx="157256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WIDOW +.        JMPS/JOMS</a:t>
            </a:r>
          </a:p>
        </p:txBody>
      </p:sp>
      <p:sp>
        <p:nvSpPr>
          <p:cNvPr id="1341" name="Rectangle 1340">
            <a:extLst>
              <a:ext uri="{FF2B5EF4-FFF2-40B4-BE49-F238E27FC236}">
                <a16:creationId xmlns:a16="http://schemas.microsoft.com/office/drawing/2014/main" id="{408D40D3-8E53-93CF-7F98-3763D2E962C1}"/>
              </a:ext>
            </a:extLst>
          </p:cNvPr>
          <p:cNvSpPr/>
          <p:nvPr/>
        </p:nvSpPr>
        <p:spPr bwMode="auto">
          <a:xfrm>
            <a:off x="7216008" y="5538185"/>
            <a:ext cx="1066016" cy="497022"/>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42" name="Rectangle 1341">
            <a:extLst>
              <a:ext uri="{FF2B5EF4-FFF2-40B4-BE49-F238E27FC236}">
                <a16:creationId xmlns:a16="http://schemas.microsoft.com/office/drawing/2014/main" id="{24FCBB74-4D04-DDB9-A00C-4A49CA4562E8}"/>
              </a:ext>
            </a:extLst>
          </p:cNvPr>
          <p:cNvSpPr/>
          <p:nvPr/>
        </p:nvSpPr>
        <p:spPr bwMode="auto">
          <a:xfrm>
            <a:off x="7148382" y="5465805"/>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43" name="Rectangle 1342">
            <a:extLst>
              <a:ext uri="{FF2B5EF4-FFF2-40B4-BE49-F238E27FC236}">
                <a16:creationId xmlns:a16="http://schemas.microsoft.com/office/drawing/2014/main" id="{F89216C1-F9AF-10CE-20C2-633045F3D06E}"/>
              </a:ext>
            </a:extLst>
          </p:cNvPr>
          <p:cNvSpPr/>
          <p:nvPr/>
        </p:nvSpPr>
        <p:spPr bwMode="auto">
          <a:xfrm>
            <a:off x="7056767" y="5390271"/>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44" name="Rounded Rectangle 82">
            <a:extLst>
              <a:ext uri="{FF2B5EF4-FFF2-40B4-BE49-F238E27FC236}">
                <a16:creationId xmlns:a16="http://schemas.microsoft.com/office/drawing/2014/main" id="{0BF63865-3846-5693-D756-A70F39D62476}"/>
              </a:ext>
            </a:extLst>
          </p:cNvPr>
          <p:cNvSpPr/>
          <p:nvPr/>
        </p:nvSpPr>
        <p:spPr bwMode="auto">
          <a:xfrm>
            <a:off x="7080543" y="5430197"/>
            <a:ext cx="1006712" cy="310555"/>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45" name="TextBox 1344">
            <a:extLst>
              <a:ext uri="{FF2B5EF4-FFF2-40B4-BE49-F238E27FC236}">
                <a16:creationId xmlns:a16="http://schemas.microsoft.com/office/drawing/2014/main" id="{6748FE15-0AF2-245E-0A5A-FCB47A1C419A}"/>
              </a:ext>
            </a:extLst>
          </p:cNvPr>
          <p:cNvSpPr txBox="1"/>
          <p:nvPr/>
        </p:nvSpPr>
        <p:spPr>
          <a:xfrm>
            <a:off x="6910862" y="5386642"/>
            <a:ext cx="13645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4</a:t>
            </a:r>
            <a:r>
              <a:rPr kumimoji="0" lang="en-US" sz="1000" b="1" i="0" u="none" strike="noStrike" kern="1200" cap="none" spc="0" normalizeH="0" baseline="30000" noProof="0" dirty="0">
                <a:ln>
                  <a:noFill/>
                </a:ln>
                <a:solidFill>
                  <a:prstClr val="white"/>
                </a:solidFill>
                <a:effectLst/>
                <a:uLnTx/>
                <a:uFillTx/>
                <a:latin typeface="Calibri" panose="020F0502020204030204"/>
                <a:ea typeface="+mn-ea"/>
                <a:cs typeface="+mn-cs"/>
              </a:rPr>
              <a:t>th</a:t>
            </a: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 Gen WOC?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Sq MPC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white"/>
                </a:solidFill>
                <a:effectLst/>
                <a:uLnTx/>
                <a:uFillTx/>
                <a:latin typeface="Calibri" panose="020F0502020204030204"/>
                <a:ea typeface="+mn-ea"/>
                <a:cs typeface="+mn-cs"/>
              </a:rPr>
              <a:t>Mission Plan</a:t>
            </a:r>
            <a:endPar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6" name="TextBox 1345">
            <a:extLst>
              <a:ext uri="{FF2B5EF4-FFF2-40B4-BE49-F238E27FC236}">
                <a16:creationId xmlns:a16="http://schemas.microsoft.com/office/drawing/2014/main" id="{2B075B9C-6E41-C387-A467-F473B845838E}"/>
              </a:ext>
            </a:extLst>
          </p:cNvPr>
          <p:cNvSpPr txBox="1"/>
          <p:nvPr/>
        </p:nvSpPr>
        <p:spPr>
          <a:xfrm rot="10800000" flipV="1">
            <a:off x="7148786" y="5814072"/>
            <a:ext cx="87011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      Squadrons</a:t>
            </a:r>
          </a:p>
        </p:txBody>
      </p:sp>
      <p:pic>
        <p:nvPicPr>
          <p:cNvPr id="1347" name="Picture 1346">
            <a:extLst>
              <a:ext uri="{FF2B5EF4-FFF2-40B4-BE49-F238E27FC236}">
                <a16:creationId xmlns:a16="http://schemas.microsoft.com/office/drawing/2014/main" id="{732E9095-FE19-9C30-C50F-1B92EE2B165A}"/>
              </a:ext>
            </a:extLst>
          </p:cNvPr>
          <p:cNvPicPr>
            <a:picLocks noChangeAspect="1"/>
          </p:cNvPicPr>
          <p:nvPr/>
        </p:nvPicPr>
        <p:blipFill>
          <a:blip r:embed="rId12">
            <a:lum bright="70000" contrast="-70000"/>
          </a:blip>
          <a:stretch>
            <a:fillRect/>
          </a:stretch>
        </p:blipFill>
        <p:spPr>
          <a:xfrm>
            <a:off x="8020018" y="5821780"/>
            <a:ext cx="291665" cy="291665"/>
          </a:xfrm>
          <a:prstGeom prst="rect">
            <a:avLst/>
          </a:prstGeom>
          <a:solidFill>
            <a:schemeClr val="accent2">
              <a:lumMod val="40000"/>
              <a:lumOff val="60000"/>
            </a:schemeClr>
          </a:solidFill>
        </p:spPr>
      </p:pic>
      <p:sp>
        <p:nvSpPr>
          <p:cNvPr id="1348" name="Left-Right Arrow 1347">
            <a:extLst>
              <a:ext uri="{FF2B5EF4-FFF2-40B4-BE49-F238E27FC236}">
                <a16:creationId xmlns:a16="http://schemas.microsoft.com/office/drawing/2014/main" id="{5FA72BBD-B465-83F7-E631-B5BCDF67C6D9}"/>
              </a:ext>
            </a:extLst>
          </p:cNvPr>
          <p:cNvSpPr/>
          <p:nvPr/>
        </p:nvSpPr>
        <p:spPr>
          <a:xfrm rot="5400000" flipV="1">
            <a:off x="7473969" y="5201642"/>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49" name="TextBox 1348">
            <a:extLst>
              <a:ext uri="{FF2B5EF4-FFF2-40B4-BE49-F238E27FC236}">
                <a16:creationId xmlns:a16="http://schemas.microsoft.com/office/drawing/2014/main" id="{B169C662-43E2-1240-71A2-2BC7BCA5A4FF}"/>
              </a:ext>
            </a:extLst>
          </p:cNvPr>
          <p:cNvSpPr txBox="1"/>
          <p:nvPr/>
        </p:nvSpPr>
        <p:spPr>
          <a:xfrm>
            <a:off x="7532005" y="6179870"/>
            <a:ext cx="860453" cy="219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JMPS (S/SAR)</a:t>
            </a:r>
          </a:p>
        </p:txBody>
      </p:sp>
      <p:cxnSp>
        <p:nvCxnSpPr>
          <p:cNvPr id="1351" name="Straight Arrow Connector 1350">
            <a:extLst>
              <a:ext uri="{FF2B5EF4-FFF2-40B4-BE49-F238E27FC236}">
                <a16:creationId xmlns:a16="http://schemas.microsoft.com/office/drawing/2014/main" id="{7A4E683A-EBBE-C0A0-A4DC-3B775A1E6716}"/>
              </a:ext>
            </a:extLst>
          </p:cNvPr>
          <p:cNvCxnSpPr/>
          <p:nvPr/>
        </p:nvCxnSpPr>
        <p:spPr>
          <a:xfrm>
            <a:off x="1185695" y="3862839"/>
            <a:ext cx="0" cy="1191579"/>
          </a:xfrm>
          <a:prstGeom prst="straightConnector1">
            <a:avLst/>
          </a:prstGeom>
          <a:ln w="158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2" name="Straight Arrow Connector 1351">
            <a:extLst>
              <a:ext uri="{FF2B5EF4-FFF2-40B4-BE49-F238E27FC236}">
                <a16:creationId xmlns:a16="http://schemas.microsoft.com/office/drawing/2014/main" id="{3B19DFFF-6DA0-F63A-B660-C740838CB989}"/>
              </a:ext>
            </a:extLst>
          </p:cNvPr>
          <p:cNvCxnSpPr/>
          <p:nvPr/>
        </p:nvCxnSpPr>
        <p:spPr>
          <a:xfrm>
            <a:off x="2796500" y="3875315"/>
            <a:ext cx="0" cy="1191579"/>
          </a:xfrm>
          <a:prstGeom prst="straightConnector1">
            <a:avLst/>
          </a:prstGeom>
          <a:ln w="158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353" name="TextBox 1352">
            <a:extLst>
              <a:ext uri="{FF2B5EF4-FFF2-40B4-BE49-F238E27FC236}">
                <a16:creationId xmlns:a16="http://schemas.microsoft.com/office/drawing/2014/main" id="{3352B28C-AE60-82B4-B1CB-56A49A43A708}"/>
              </a:ext>
            </a:extLst>
          </p:cNvPr>
          <p:cNvSpPr txBox="1"/>
          <p:nvPr/>
        </p:nvSpPr>
        <p:spPr>
          <a:xfrm rot="16200000">
            <a:off x="823127" y="4366224"/>
            <a:ext cx="548548"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mn-cs"/>
              </a:rPr>
              <a:t>COMREL</a:t>
            </a:r>
          </a:p>
        </p:txBody>
      </p:sp>
      <p:pic>
        <p:nvPicPr>
          <p:cNvPr id="1354" name="Picture 1353">
            <a:extLst>
              <a:ext uri="{FF2B5EF4-FFF2-40B4-BE49-F238E27FC236}">
                <a16:creationId xmlns:a16="http://schemas.microsoft.com/office/drawing/2014/main" id="{6651B423-597E-23E3-C999-690C03820768}"/>
              </a:ext>
            </a:extLst>
          </p:cNvPr>
          <p:cNvPicPr>
            <a:picLocks noChangeAspect="1"/>
          </p:cNvPicPr>
          <p:nvPr/>
        </p:nvPicPr>
        <p:blipFill>
          <a:blip r:embed="rId8"/>
          <a:stretch>
            <a:fillRect/>
          </a:stretch>
        </p:blipFill>
        <p:spPr>
          <a:xfrm flipH="1">
            <a:off x="8871103" y="6422119"/>
            <a:ext cx="389757" cy="259383"/>
          </a:xfrm>
          <a:prstGeom prst="rect">
            <a:avLst/>
          </a:prstGeom>
          <a:ln w="19050">
            <a:solidFill>
              <a:schemeClr val="bg2">
                <a:lumMod val="50000"/>
              </a:schemeClr>
            </a:solidFill>
          </a:ln>
          <a:effectLst>
            <a:outerShdw blurRad="50800" dist="38100" dir="2700000" algn="tl" rotWithShape="0">
              <a:prstClr val="black">
                <a:alpha val="40000"/>
              </a:prstClr>
            </a:outerShdw>
          </a:effectLst>
        </p:spPr>
      </p:pic>
      <p:cxnSp>
        <p:nvCxnSpPr>
          <p:cNvPr id="1356" name="Straight Connector 1355">
            <a:extLst>
              <a:ext uri="{FF2B5EF4-FFF2-40B4-BE49-F238E27FC236}">
                <a16:creationId xmlns:a16="http://schemas.microsoft.com/office/drawing/2014/main" id="{20494C99-AA99-9205-079A-7AD3238C8336}"/>
              </a:ext>
            </a:extLst>
          </p:cNvPr>
          <p:cNvCxnSpPr>
            <a:cxnSpLocks/>
          </p:cNvCxnSpPr>
          <p:nvPr/>
        </p:nvCxnSpPr>
        <p:spPr bwMode="auto">
          <a:xfrm>
            <a:off x="9076827" y="6042729"/>
            <a:ext cx="0" cy="290171"/>
          </a:xfrm>
          <a:prstGeom prst="line">
            <a:avLst/>
          </a:prstGeom>
          <a:solidFill>
            <a:schemeClr val="accent1"/>
          </a:solidFill>
          <a:ln w="28575" cap="flat" cmpd="sng" algn="ctr">
            <a:solidFill>
              <a:srgbClr val="34699E"/>
            </a:solidFill>
            <a:prstDash val="solid"/>
            <a:round/>
            <a:headEnd type="none" w="med" len="med"/>
            <a:tailEnd type="triangle" w="med" len="med"/>
          </a:ln>
          <a:effectLst/>
        </p:spPr>
      </p:cxnSp>
      <p:sp>
        <p:nvSpPr>
          <p:cNvPr id="1357" name="TextBox 1356">
            <a:extLst>
              <a:ext uri="{FF2B5EF4-FFF2-40B4-BE49-F238E27FC236}">
                <a16:creationId xmlns:a16="http://schemas.microsoft.com/office/drawing/2014/main" id="{C67D8A79-349B-C76F-3845-75DEA4BBB364}"/>
              </a:ext>
            </a:extLst>
          </p:cNvPr>
          <p:cNvSpPr txBox="1"/>
          <p:nvPr/>
        </p:nvSpPr>
        <p:spPr>
          <a:xfrm>
            <a:off x="8500133" y="5137276"/>
            <a:ext cx="157256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WIDOW +.        </a:t>
            </a:r>
          </a:p>
        </p:txBody>
      </p:sp>
      <p:sp>
        <p:nvSpPr>
          <p:cNvPr id="1358" name="Rectangle 1357">
            <a:extLst>
              <a:ext uri="{FF2B5EF4-FFF2-40B4-BE49-F238E27FC236}">
                <a16:creationId xmlns:a16="http://schemas.microsoft.com/office/drawing/2014/main" id="{A74B3AD4-5C7C-757B-608A-D65FE34EAA69}"/>
              </a:ext>
            </a:extLst>
          </p:cNvPr>
          <p:cNvSpPr/>
          <p:nvPr/>
        </p:nvSpPr>
        <p:spPr bwMode="auto">
          <a:xfrm>
            <a:off x="8757366" y="5528537"/>
            <a:ext cx="1066016" cy="497022"/>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59" name="Rectangle 1358">
            <a:extLst>
              <a:ext uri="{FF2B5EF4-FFF2-40B4-BE49-F238E27FC236}">
                <a16:creationId xmlns:a16="http://schemas.microsoft.com/office/drawing/2014/main" id="{4308745A-A170-9BD6-5676-0E1D05DFC286}"/>
              </a:ext>
            </a:extLst>
          </p:cNvPr>
          <p:cNvSpPr/>
          <p:nvPr/>
        </p:nvSpPr>
        <p:spPr bwMode="auto">
          <a:xfrm>
            <a:off x="8689740" y="5456157"/>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b"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60" name="Rectangle 1359">
            <a:extLst>
              <a:ext uri="{FF2B5EF4-FFF2-40B4-BE49-F238E27FC236}">
                <a16:creationId xmlns:a16="http://schemas.microsoft.com/office/drawing/2014/main" id="{EA8D3E0E-C5C5-1DCA-46B9-8217865538FA}"/>
              </a:ext>
            </a:extLst>
          </p:cNvPr>
          <p:cNvSpPr/>
          <p:nvPr/>
        </p:nvSpPr>
        <p:spPr bwMode="auto">
          <a:xfrm>
            <a:off x="8598125" y="5380623"/>
            <a:ext cx="1037573" cy="506004"/>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61" name="Rounded Rectangle 82">
            <a:extLst>
              <a:ext uri="{FF2B5EF4-FFF2-40B4-BE49-F238E27FC236}">
                <a16:creationId xmlns:a16="http://schemas.microsoft.com/office/drawing/2014/main" id="{52831622-30BE-5D66-F7AA-5953657E33DD}"/>
              </a:ext>
            </a:extLst>
          </p:cNvPr>
          <p:cNvSpPr/>
          <p:nvPr/>
        </p:nvSpPr>
        <p:spPr bwMode="auto">
          <a:xfrm>
            <a:off x="8714213" y="5420549"/>
            <a:ext cx="914400" cy="310555"/>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362" name="TextBox 1361">
            <a:extLst>
              <a:ext uri="{FF2B5EF4-FFF2-40B4-BE49-F238E27FC236}">
                <a16:creationId xmlns:a16="http://schemas.microsoft.com/office/drawing/2014/main" id="{C69272EF-CF8D-BC0B-F942-D0507BCDC9A2}"/>
              </a:ext>
            </a:extLst>
          </p:cNvPr>
          <p:cNvSpPr txBox="1"/>
          <p:nvPr/>
        </p:nvSpPr>
        <p:spPr>
          <a:xfrm>
            <a:off x="8625240" y="5356134"/>
            <a:ext cx="110652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0000"/>
                </a:solidFill>
                <a:effectLst/>
                <a:uLnTx/>
                <a:uFillTx/>
                <a:latin typeface="Calibri" panose="020F0502020204030204"/>
                <a:ea typeface="+mn-ea"/>
                <a:cs typeface="+mn-cs"/>
              </a:rPr>
              <a:t>Coalition</a:t>
            </a: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 MPC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white"/>
                </a:solidFill>
                <a:effectLst/>
                <a:uLnTx/>
                <a:uFillTx/>
                <a:latin typeface="Calibri" panose="020F0502020204030204"/>
                <a:ea typeface="+mn-ea"/>
                <a:cs typeface="+mn-cs"/>
              </a:rPr>
              <a:t>Mission Plan</a:t>
            </a:r>
          </a:p>
        </p:txBody>
      </p:sp>
      <p:sp>
        <p:nvSpPr>
          <p:cNvPr id="1363" name="TextBox 1362">
            <a:extLst>
              <a:ext uri="{FF2B5EF4-FFF2-40B4-BE49-F238E27FC236}">
                <a16:creationId xmlns:a16="http://schemas.microsoft.com/office/drawing/2014/main" id="{AA86C0C0-2348-3C81-0342-C04F075968DE}"/>
              </a:ext>
            </a:extLst>
          </p:cNvPr>
          <p:cNvSpPr txBox="1"/>
          <p:nvPr/>
        </p:nvSpPr>
        <p:spPr>
          <a:xfrm>
            <a:off x="8729381" y="5691222"/>
            <a:ext cx="851515"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prstClr val="black"/>
                </a:solidFill>
                <a:effectLst/>
                <a:uLnTx/>
                <a:uFillTx/>
                <a:latin typeface="Calibri" panose="020F0502020204030204"/>
                <a:ea typeface="+mn-ea"/>
                <a:cs typeface="+mn-cs"/>
              </a:rPr>
              <a:t>      Squadrons</a:t>
            </a:r>
          </a:p>
        </p:txBody>
      </p:sp>
      <p:sp>
        <p:nvSpPr>
          <p:cNvPr id="1365" name="Left-Right Arrow 1364">
            <a:extLst>
              <a:ext uri="{FF2B5EF4-FFF2-40B4-BE49-F238E27FC236}">
                <a16:creationId xmlns:a16="http://schemas.microsoft.com/office/drawing/2014/main" id="{1C18BD21-E060-1A00-A5DF-24BF44CA954F}"/>
              </a:ext>
            </a:extLst>
          </p:cNvPr>
          <p:cNvSpPr/>
          <p:nvPr/>
        </p:nvSpPr>
        <p:spPr>
          <a:xfrm rot="5400000" flipV="1">
            <a:off x="9015327" y="5191994"/>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66" name="TextBox 1365">
            <a:extLst>
              <a:ext uri="{FF2B5EF4-FFF2-40B4-BE49-F238E27FC236}">
                <a16:creationId xmlns:a16="http://schemas.microsoft.com/office/drawing/2014/main" id="{476CD264-9797-FE0A-4DF2-A0F3BE9F87E8}"/>
              </a:ext>
            </a:extLst>
          </p:cNvPr>
          <p:cNvSpPr txBox="1"/>
          <p:nvPr/>
        </p:nvSpPr>
        <p:spPr>
          <a:xfrm>
            <a:off x="9033494" y="6216310"/>
            <a:ext cx="860453" cy="2193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 JMPS (S/SAR)</a:t>
            </a:r>
          </a:p>
        </p:txBody>
      </p:sp>
      <p:sp>
        <p:nvSpPr>
          <p:cNvPr id="67" name="TextBox 66">
            <a:extLst>
              <a:ext uri="{FF2B5EF4-FFF2-40B4-BE49-F238E27FC236}">
                <a16:creationId xmlns:a16="http://schemas.microsoft.com/office/drawing/2014/main" id="{C6FFC446-4558-6330-173C-6B577D8CD50A}"/>
              </a:ext>
            </a:extLst>
          </p:cNvPr>
          <p:cNvSpPr txBox="1"/>
          <p:nvPr/>
        </p:nvSpPr>
        <p:spPr>
          <a:xfrm>
            <a:off x="9057486" y="5980165"/>
            <a:ext cx="1241053"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0000"/>
                </a:solidFill>
                <a:effectLst/>
                <a:uLnTx/>
                <a:uFillTx/>
                <a:latin typeface="Calibri" panose="020F0502020204030204"/>
                <a:ea typeface="+mn-ea"/>
                <a:cs typeface="+mn-cs"/>
              </a:rPr>
              <a:t>Air Apps (TBR)</a:t>
            </a:r>
          </a:p>
        </p:txBody>
      </p:sp>
      <p:sp>
        <p:nvSpPr>
          <p:cNvPr id="1367" name="TextBox 1366">
            <a:extLst>
              <a:ext uri="{FF2B5EF4-FFF2-40B4-BE49-F238E27FC236}">
                <a16:creationId xmlns:a16="http://schemas.microsoft.com/office/drawing/2014/main" id="{7105D8EE-BFAE-0FC4-4081-BE4DA70382E4}"/>
              </a:ext>
            </a:extLst>
          </p:cNvPr>
          <p:cNvSpPr txBox="1"/>
          <p:nvPr/>
        </p:nvSpPr>
        <p:spPr>
          <a:xfrm>
            <a:off x="4307044" y="5379796"/>
            <a:ext cx="1364561" cy="5539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5</a:t>
            </a:r>
            <a:r>
              <a:rPr kumimoji="0" lang="en-US" sz="1000" b="1" i="0" u="none" strike="noStrike" kern="1200" cap="none" spc="0" normalizeH="0" baseline="30000" noProof="0" dirty="0">
                <a:ln>
                  <a:noFill/>
                </a:ln>
                <a:solidFill>
                  <a:prstClr val="white"/>
                </a:solidFill>
                <a:effectLst/>
                <a:uLnTx/>
                <a:uFillTx/>
                <a:latin typeface="Calibri" panose="020F0502020204030204"/>
                <a:ea typeface="+mn-ea"/>
                <a:cs typeface="+mn-cs"/>
              </a:rPr>
              <a:t>th</a:t>
            </a: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 Gen WOC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Sq MPC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Mission Plan</a:t>
            </a:r>
          </a:p>
        </p:txBody>
      </p:sp>
      <p:cxnSp>
        <p:nvCxnSpPr>
          <p:cNvPr id="1406" name="Elbow Connector 1405">
            <a:extLst>
              <a:ext uri="{FF2B5EF4-FFF2-40B4-BE49-F238E27FC236}">
                <a16:creationId xmlns:a16="http://schemas.microsoft.com/office/drawing/2014/main" id="{8D74AC8C-EA67-A98D-26CE-1CD914CFBE17}"/>
              </a:ext>
            </a:extLst>
          </p:cNvPr>
          <p:cNvCxnSpPr>
            <a:cxnSpLocks/>
          </p:cNvCxnSpPr>
          <p:nvPr/>
        </p:nvCxnSpPr>
        <p:spPr bwMode="auto">
          <a:xfrm rot="5400000" flipH="1" flipV="1">
            <a:off x="7592478" y="2829484"/>
            <a:ext cx="695000" cy="245662"/>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1412" name="Rectangle 1411">
            <a:extLst>
              <a:ext uri="{FF2B5EF4-FFF2-40B4-BE49-F238E27FC236}">
                <a16:creationId xmlns:a16="http://schemas.microsoft.com/office/drawing/2014/main" id="{0EEEC1AE-FEF8-C62B-183B-A46DF2C0B747}"/>
              </a:ext>
            </a:extLst>
          </p:cNvPr>
          <p:cNvSpPr/>
          <p:nvPr/>
        </p:nvSpPr>
        <p:spPr>
          <a:xfrm>
            <a:off x="2986" y="1013127"/>
            <a:ext cx="251189" cy="2999569"/>
          </a:xfrm>
          <a:prstGeom prst="rect">
            <a:avLst/>
          </a:prstGeom>
          <a:solidFill>
            <a:schemeClr val="accent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Operational     </a:t>
            </a:r>
          </a:p>
        </p:txBody>
      </p:sp>
      <p:sp>
        <p:nvSpPr>
          <p:cNvPr id="1413" name="Rectangle 1412">
            <a:extLst>
              <a:ext uri="{FF2B5EF4-FFF2-40B4-BE49-F238E27FC236}">
                <a16:creationId xmlns:a16="http://schemas.microsoft.com/office/drawing/2014/main" id="{E4292CB3-7FAE-A7C8-F6DD-83E4DB752949}"/>
              </a:ext>
            </a:extLst>
          </p:cNvPr>
          <p:cNvSpPr/>
          <p:nvPr/>
        </p:nvSpPr>
        <p:spPr>
          <a:xfrm>
            <a:off x="-1822" y="3755934"/>
            <a:ext cx="258259" cy="1660703"/>
          </a:xfrm>
          <a:prstGeom prst="rect">
            <a:avLst/>
          </a:prstGeom>
          <a:solidFill>
            <a:schemeClr val="accent6">
              <a:lumMod val="60000"/>
              <a:lumOff val="40000"/>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Pkg     </a:t>
            </a:r>
          </a:p>
        </p:txBody>
      </p:sp>
      <p:sp>
        <p:nvSpPr>
          <p:cNvPr id="1415" name="Rectangle 1414">
            <a:extLst>
              <a:ext uri="{FF2B5EF4-FFF2-40B4-BE49-F238E27FC236}">
                <a16:creationId xmlns:a16="http://schemas.microsoft.com/office/drawing/2014/main" id="{0389D213-CAA9-76B7-DC09-A08E4241950D}"/>
              </a:ext>
            </a:extLst>
          </p:cNvPr>
          <p:cNvSpPr/>
          <p:nvPr/>
        </p:nvSpPr>
        <p:spPr>
          <a:xfrm>
            <a:off x="0" y="5276785"/>
            <a:ext cx="256442" cy="1436346"/>
          </a:xfrm>
          <a:prstGeom prst="rect">
            <a:avLst/>
          </a:prstGeom>
          <a:solidFill>
            <a:schemeClr val="accent2">
              <a:lumMod val="60000"/>
              <a:lumOff val="40000"/>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UNIT</a:t>
            </a:r>
          </a:p>
        </p:txBody>
      </p:sp>
      <p:sp>
        <p:nvSpPr>
          <p:cNvPr id="1416" name="TextBox 1415">
            <a:extLst>
              <a:ext uri="{FF2B5EF4-FFF2-40B4-BE49-F238E27FC236}">
                <a16:creationId xmlns:a16="http://schemas.microsoft.com/office/drawing/2014/main" id="{6009BC14-C1FE-458C-9008-E4C05A84254A}"/>
              </a:ext>
            </a:extLst>
          </p:cNvPr>
          <p:cNvSpPr txBox="1"/>
          <p:nvPr/>
        </p:nvSpPr>
        <p:spPr>
          <a:xfrm>
            <a:off x="5637562" y="4685140"/>
            <a:ext cx="1919063" cy="2616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PACKAGE LEVEL PLANNING </a:t>
            </a:r>
            <a:endParaRPr kumimoji="0" lang="en-US" sz="3200" b="1" i="0" u="none" strike="noStrike" kern="1200" cap="none" spc="0" normalizeH="0" baseline="0" noProof="0">
              <a:ln>
                <a:noFill/>
              </a:ln>
              <a:solidFill>
                <a:srgbClr val="FF0000"/>
              </a:solidFill>
              <a:effectLst/>
              <a:uLnTx/>
              <a:uFillTx/>
              <a:latin typeface="Calibri" panose="020F0502020204030204"/>
              <a:ea typeface="+mn-ea"/>
              <a:cs typeface="+mn-cs"/>
            </a:endParaRPr>
          </a:p>
        </p:txBody>
      </p:sp>
      <p:sp>
        <p:nvSpPr>
          <p:cNvPr id="1417" name="TextBox 1416">
            <a:extLst>
              <a:ext uri="{FF2B5EF4-FFF2-40B4-BE49-F238E27FC236}">
                <a16:creationId xmlns:a16="http://schemas.microsoft.com/office/drawing/2014/main" id="{50B01F85-425C-A338-D9FE-EFB1AB39A13A}"/>
              </a:ext>
            </a:extLst>
          </p:cNvPr>
          <p:cNvSpPr txBox="1"/>
          <p:nvPr/>
        </p:nvSpPr>
        <p:spPr>
          <a:xfrm>
            <a:off x="5393936" y="3642106"/>
            <a:ext cx="1139851"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ATO / ACO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Spins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rPr>
              <a:t>AOD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5B9BD5">
                    <a:lumMod val="75000"/>
                  </a:srgbClr>
                </a:solidFill>
                <a:effectLst/>
                <a:uLnTx/>
                <a:uFillTx/>
                <a:latin typeface="Calibri" panose="020F0502020204030204"/>
                <a:ea typeface="+mn-ea"/>
                <a:cs typeface="+mn-cs"/>
              </a:rPr>
              <a:t>Opstasklink</a:t>
            </a: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panose="020F0502020204030204"/>
                <a:ea typeface="+mn-ea"/>
                <a:cs typeface="+mn-cs"/>
              </a:rPr>
              <a:t>Target Tools (Nexus)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panose="020F0502020204030204"/>
                <a:ea typeface="+mn-ea"/>
                <a:cs typeface="+mn-cs"/>
              </a:rPr>
              <a:t>EOB App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rgbClr val="5B9BD5">
                  <a:lumMod val="75000"/>
                </a:srgbClr>
              </a:solidFill>
              <a:effectLst/>
              <a:uLnTx/>
              <a:uFillTx/>
              <a:latin typeface="Calibri" panose="020F0502020204030204"/>
              <a:ea typeface="+mn-ea"/>
              <a:cs typeface="+mn-cs"/>
            </a:endParaRPr>
          </a:p>
        </p:txBody>
      </p:sp>
      <p:sp>
        <p:nvSpPr>
          <p:cNvPr id="1418" name="TextBox 1417">
            <a:extLst>
              <a:ext uri="{FF2B5EF4-FFF2-40B4-BE49-F238E27FC236}">
                <a16:creationId xmlns:a16="http://schemas.microsoft.com/office/drawing/2014/main" id="{8DFE9DA3-BEB1-7DF8-45DB-B74E76170A10}"/>
              </a:ext>
            </a:extLst>
          </p:cNvPr>
          <p:cNvSpPr txBox="1"/>
          <p:nvPr/>
        </p:nvSpPr>
        <p:spPr>
          <a:xfrm>
            <a:off x="6687899" y="3618106"/>
            <a:ext cx="1023701"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dirty="0">
                <a:ln>
                  <a:noFill/>
                </a:ln>
                <a:solidFill>
                  <a:srgbClr val="70AD47">
                    <a:lumMod val="75000"/>
                  </a:srgbClr>
                </a:solidFill>
                <a:effectLst/>
                <a:uLnTx/>
                <a:uFillTx/>
                <a:latin typeface="Calibri" panose="020F0502020204030204"/>
                <a:ea typeface="+mn-ea"/>
                <a:cs typeface="+mn-cs"/>
              </a:rPr>
              <a:t>Package Plan (Ex</a:t>
            </a:r>
            <a:r>
              <a:rPr kumimoji="0" lang="en-US" sz="800" b="1" i="0" u="sng" strike="noStrike" kern="1200" cap="none" spc="0" normalizeH="0" baseline="0" noProof="0" dirty="0">
                <a:ln>
                  <a:noFill/>
                </a:ln>
                <a:solidFill>
                  <a:srgbClr val="70AD47">
                    <a:lumMod val="75000"/>
                  </a:srgbClr>
                </a:solidFill>
                <a:effectLst/>
                <a:uLnTx/>
                <a:uFillTx/>
                <a:latin typeface="Calibri" panose="020F0502020204030204"/>
                <a:ea typeface="+mn-ea"/>
                <a:cs typeface="+mn-cs"/>
                <a:sym typeface="Wingdings" pitchFamily="2" charset="2"/>
              </a:rPr>
              <a:t>:)</a:t>
            </a:r>
            <a:endParaRPr kumimoji="0" lang="en-US" sz="800" b="1" i="0" u="sng"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Package Coord Card</a:t>
            </a:r>
            <a:b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b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C2 Comm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Timing / Tempo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NKE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ISR Sync Matrix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Tanker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rPr>
              <a:t>Airspace </a:t>
            </a:r>
            <a:r>
              <a:rPr kumimoji="0" lang="en-US" sz="800" b="1" i="0" u="none" strike="noStrike" kern="1200" cap="none" spc="0" normalizeH="0" baseline="0" noProof="0" dirty="0" err="1">
                <a:ln>
                  <a:noFill/>
                </a:ln>
                <a:solidFill>
                  <a:srgbClr val="70AD47">
                    <a:lumMod val="75000"/>
                  </a:srgbClr>
                </a:solidFill>
                <a:effectLst/>
                <a:uLnTx/>
                <a:uFillTx/>
                <a:latin typeface="Calibri" panose="020F0502020204030204"/>
                <a:ea typeface="+mn-ea"/>
                <a:cs typeface="+mn-cs"/>
              </a:rPr>
              <a:t>Reqs</a:t>
            </a:r>
            <a:endParaRPr kumimoji="0" lang="en-US" sz="800" b="1" i="0" u="none" strike="noStrike" kern="1200" cap="none" spc="0" normalizeH="0" baseline="0" noProof="0" dirty="0">
              <a:ln>
                <a:noFill/>
              </a:ln>
              <a:solidFill>
                <a:srgbClr val="70AD47">
                  <a:lumMod val="75000"/>
                </a:srgbClr>
              </a:solidFill>
              <a:effectLst/>
              <a:uLnTx/>
              <a:uFillTx/>
              <a:latin typeface="Calibri" panose="020F0502020204030204"/>
              <a:ea typeface="+mn-ea"/>
              <a:cs typeface="+mn-cs"/>
            </a:endParaRPr>
          </a:p>
        </p:txBody>
      </p:sp>
      <p:cxnSp>
        <p:nvCxnSpPr>
          <p:cNvPr id="1421" name="Straight Arrow Connector 1420">
            <a:extLst>
              <a:ext uri="{FF2B5EF4-FFF2-40B4-BE49-F238E27FC236}">
                <a16:creationId xmlns:a16="http://schemas.microsoft.com/office/drawing/2014/main" id="{3B3C100A-E9A7-F5BF-4CF0-4713B6555E0D}"/>
              </a:ext>
            </a:extLst>
          </p:cNvPr>
          <p:cNvCxnSpPr>
            <a:cxnSpLocks/>
          </p:cNvCxnSpPr>
          <p:nvPr/>
        </p:nvCxnSpPr>
        <p:spPr>
          <a:xfrm flipV="1">
            <a:off x="6657137" y="3722090"/>
            <a:ext cx="0" cy="420437"/>
          </a:xfrm>
          <a:prstGeom prst="straightConnector1">
            <a:avLst/>
          </a:prstGeom>
          <a:ln w="12700">
            <a:solidFill>
              <a:schemeClr val="accent6">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425" name="Straight Arrow Connector 1424">
            <a:extLst>
              <a:ext uri="{FF2B5EF4-FFF2-40B4-BE49-F238E27FC236}">
                <a16:creationId xmlns:a16="http://schemas.microsoft.com/office/drawing/2014/main" id="{8EB18155-98F6-BBC3-053C-1C014696714C}"/>
              </a:ext>
            </a:extLst>
          </p:cNvPr>
          <p:cNvCxnSpPr>
            <a:cxnSpLocks/>
          </p:cNvCxnSpPr>
          <p:nvPr/>
        </p:nvCxnSpPr>
        <p:spPr>
          <a:xfrm flipV="1">
            <a:off x="5925092" y="5371144"/>
            <a:ext cx="0" cy="420437"/>
          </a:xfrm>
          <a:prstGeom prst="straightConnector1">
            <a:avLst/>
          </a:prstGeom>
          <a:ln w="12700">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1427" name="TextBox 1426">
            <a:extLst>
              <a:ext uri="{FF2B5EF4-FFF2-40B4-BE49-F238E27FC236}">
                <a16:creationId xmlns:a16="http://schemas.microsoft.com/office/drawing/2014/main" id="{2944FFD3-6B3D-6C9F-C36C-ED275C5ECCF8}"/>
              </a:ext>
            </a:extLst>
          </p:cNvPr>
          <p:cNvSpPr txBox="1"/>
          <p:nvPr/>
        </p:nvSpPr>
        <p:spPr>
          <a:xfrm>
            <a:off x="5969948" y="5139451"/>
            <a:ext cx="1112625" cy="16927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a:ln>
                  <a:noFill/>
                </a:ln>
                <a:solidFill>
                  <a:srgbClr val="ED7D31">
                    <a:lumMod val="75000"/>
                  </a:srgbClr>
                </a:solidFill>
                <a:effectLst/>
                <a:uLnTx/>
                <a:uFillTx/>
                <a:latin typeface="Calibri" panose="020F0502020204030204"/>
                <a:ea typeface="+mn-ea"/>
                <a:cs typeface="+mn-cs"/>
              </a:rPr>
              <a:t>UNIT LEVEL: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SCL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Fuel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Routing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Timing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Form Plan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sng" strike="noStrike" kern="1200" cap="none" spc="0" normalizeH="0" baseline="0" noProof="0">
              <a:ln>
                <a:noFill/>
              </a:ln>
              <a:solidFill>
                <a:srgbClr val="ED7D31">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a:ln>
                  <a:noFill/>
                </a:ln>
                <a:solidFill>
                  <a:srgbClr val="ED7D31">
                    <a:lumMod val="75000"/>
                  </a:srgbClr>
                </a:solidFill>
                <a:effectLst/>
                <a:uLnTx/>
                <a:uFillTx/>
                <a:latin typeface="Calibri" panose="020F0502020204030204"/>
                <a:ea typeface="+mn-ea"/>
                <a:cs typeface="+mn-cs"/>
              </a:rPr>
              <a:t>Msn Data Load</a:t>
            </a: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Cryptos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Flight Plan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a:t>
            </a:r>
            <a:r>
              <a:rPr kumimoji="0" lang="en-US" sz="800" b="1" i="0" u="none" strike="noStrike" kern="1200" cap="none" spc="0" normalizeH="0" baseline="0" noProof="0" err="1">
                <a:ln>
                  <a:noFill/>
                </a:ln>
                <a:solidFill>
                  <a:srgbClr val="ED7D31">
                    <a:lumMod val="75000"/>
                  </a:srgbClr>
                </a:solidFill>
                <a:effectLst/>
                <a:uLnTx/>
                <a:uFillTx/>
                <a:latin typeface="Calibri" panose="020F0502020204030204"/>
                <a:ea typeface="+mn-ea"/>
                <a:cs typeface="+mn-cs"/>
              </a:rPr>
              <a:t>Wpns</a:t>
            </a: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Comm /</a:t>
            </a:r>
            <a:r>
              <a:rPr kumimoji="0" lang="en-US" sz="800" b="1" i="0" u="none" strike="noStrike" kern="1200" cap="none" spc="0" normalizeH="0" baseline="0" noProof="0" err="1">
                <a:ln>
                  <a:noFill/>
                </a:ln>
                <a:solidFill>
                  <a:srgbClr val="ED7D31">
                    <a:lumMod val="75000"/>
                  </a:srgbClr>
                </a:solidFill>
                <a:effectLst/>
                <a:uLnTx/>
                <a:uFillTx/>
                <a:latin typeface="Calibri" panose="020F0502020204030204"/>
                <a:ea typeface="+mn-ea"/>
                <a:cs typeface="+mn-cs"/>
              </a:rPr>
              <a:t>Freqs</a:t>
            </a:r>
            <a:endPar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ED7D31">
                    <a:lumMod val="75000"/>
                  </a:srgbClr>
                </a:solidFill>
                <a:effectLst/>
                <a:uLnTx/>
                <a:uFillTx/>
                <a:latin typeface="Calibri" panose="020F0502020204030204"/>
                <a:ea typeface="+mn-ea"/>
                <a:cs typeface="+mn-cs"/>
              </a:rPr>
              <a:t>- Datalink </a:t>
            </a:r>
          </a:p>
        </p:txBody>
      </p:sp>
      <p:sp>
        <p:nvSpPr>
          <p:cNvPr id="1428" name="TextBox 1427">
            <a:extLst>
              <a:ext uri="{FF2B5EF4-FFF2-40B4-BE49-F238E27FC236}">
                <a16:creationId xmlns:a16="http://schemas.microsoft.com/office/drawing/2014/main" id="{B52611F6-7588-F487-9FEC-A7EE283AC914}"/>
              </a:ext>
            </a:extLst>
          </p:cNvPr>
          <p:cNvSpPr txBox="1"/>
          <p:nvPr/>
        </p:nvSpPr>
        <p:spPr>
          <a:xfrm>
            <a:off x="8867382" y="1438468"/>
            <a:ext cx="809357"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ACO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5B9BD5">
                    <a:lumMod val="75000"/>
                  </a:srgbClr>
                </a:solidFill>
                <a:effectLst/>
                <a:uLnTx/>
                <a:uFillTx/>
                <a:latin typeface="Calibri" panose="020F0502020204030204"/>
                <a:ea typeface="+mn-ea"/>
                <a:cs typeface="+mn-cs"/>
              </a:rPr>
              <a:t>Spins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err="1">
                <a:ln>
                  <a:noFill/>
                </a:ln>
                <a:solidFill>
                  <a:srgbClr val="5B9BD5">
                    <a:lumMod val="75000"/>
                  </a:srgbClr>
                </a:solidFill>
                <a:effectLst/>
                <a:uLnTx/>
                <a:uFillTx/>
                <a:latin typeface="Calibri" panose="020F0502020204030204"/>
                <a:ea typeface="+mn-ea"/>
                <a:cs typeface="+mn-cs"/>
              </a:rPr>
              <a:t>Opstasklink</a:t>
            </a:r>
            <a:endParaRPr kumimoji="0" lang="en-US" sz="800" b="1"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5B9BD5">
                  <a:lumMod val="75000"/>
                </a:srgbClr>
              </a:solidFill>
              <a:effectLst/>
              <a:uLnTx/>
              <a:uFillTx/>
              <a:latin typeface="Calibri" panose="020F0502020204030204"/>
              <a:ea typeface="+mn-ea"/>
              <a:cs typeface="+mn-cs"/>
            </a:endParaRPr>
          </a:p>
        </p:txBody>
      </p:sp>
      <p:sp>
        <p:nvSpPr>
          <p:cNvPr id="1468" name="Rectangle 1467">
            <a:extLst>
              <a:ext uri="{FF2B5EF4-FFF2-40B4-BE49-F238E27FC236}">
                <a16:creationId xmlns:a16="http://schemas.microsoft.com/office/drawing/2014/main" id="{513C8339-8925-C45D-8736-A1E4B2308326}"/>
              </a:ext>
            </a:extLst>
          </p:cNvPr>
          <p:cNvSpPr/>
          <p:nvPr/>
        </p:nvSpPr>
        <p:spPr>
          <a:xfrm>
            <a:off x="1185694" y="1114740"/>
            <a:ext cx="2598845" cy="122839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2" name="TextBox 1471">
            <a:extLst>
              <a:ext uri="{FF2B5EF4-FFF2-40B4-BE49-F238E27FC236}">
                <a16:creationId xmlns:a16="http://schemas.microsoft.com/office/drawing/2014/main" id="{DB17323F-1C34-01EF-0549-34384016DABA}"/>
              </a:ext>
            </a:extLst>
          </p:cNvPr>
          <p:cNvSpPr txBox="1"/>
          <p:nvPr/>
        </p:nvSpPr>
        <p:spPr>
          <a:xfrm>
            <a:off x="2146155" y="931974"/>
            <a:ext cx="666406" cy="276999"/>
          </a:xfrm>
          <a:prstGeom prst="rect">
            <a:avLst/>
          </a:prstGeom>
          <a:solidFill>
            <a:schemeClr val="accent1">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44546A">
                    <a:lumMod val="75000"/>
                  </a:srgbClr>
                </a:solidFill>
                <a:effectLst/>
                <a:uLnTx/>
                <a:uFillTx/>
                <a:latin typeface="Calibri" panose="020F0502020204030204"/>
                <a:ea typeface="+mn-ea"/>
                <a:cs typeface="+mn-cs"/>
              </a:rPr>
              <a:t>FrOB</a:t>
            </a:r>
            <a:endParaRPr kumimoji="0" lang="en-US" sz="1200" b="1" i="0" u="none" strike="noStrike" kern="1200" cap="none" spc="0" normalizeH="0" baseline="0" noProof="0">
              <a:ln>
                <a:noFill/>
              </a:ln>
              <a:solidFill>
                <a:srgbClr val="44546A">
                  <a:lumMod val="75000"/>
                </a:srgbClr>
              </a:solidFill>
              <a:effectLst/>
              <a:uLnTx/>
              <a:uFillTx/>
              <a:latin typeface="Calibri" panose="020F0502020204030204"/>
              <a:ea typeface="+mn-ea"/>
              <a:cs typeface="+mn-cs"/>
            </a:endParaRPr>
          </a:p>
        </p:txBody>
      </p:sp>
      <p:grpSp>
        <p:nvGrpSpPr>
          <p:cNvPr id="1481" name="Group 1480">
            <a:extLst>
              <a:ext uri="{FF2B5EF4-FFF2-40B4-BE49-F238E27FC236}">
                <a16:creationId xmlns:a16="http://schemas.microsoft.com/office/drawing/2014/main" id="{44FA9350-702F-2A3E-386E-9BF8F0E6D678}"/>
              </a:ext>
            </a:extLst>
          </p:cNvPr>
          <p:cNvGrpSpPr/>
          <p:nvPr/>
        </p:nvGrpSpPr>
        <p:grpSpPr>
          <a:xfrm>
            <a:off x="89230" y="110932"/>
            <a:ext cx="1574653" cy="902194"/>
            <a:chOff x="737578" y="-60838"/>
            <a:chExt cx="1475922" cy="832762"/>
          </a:xfrm>
        </p:grpSpPr>
        <p:sp>
          <p:nvSpPr>
            <p:cNvPr id="1476" name="Triangle 1475">
              <a:extLst>
                <a:ext uri="{FF2B5EF4-FFF2-40B4-BE49-F238E27FC236}">
                  <a16:creationId xmlns:a16="http://schemas.microsoft.com/office/drawing/2014/main" id="{BEEE8F2C-4A73-330F-4FAE-14CEA634DB3D}"/>
                </a:ext>
              </a:extLst>
            </p:cNvPr>
            <p:cNvSpPr/>
            <p:nvPr/>
          </p:nvSpPr>
          <p:spPr>
            <a:xfrm>
              <a:off x="1152030" y="119611"/>
              <a:ext cx="526678" cy="502839"/>
            </a:xfrm>
            <a:prstGeom prst="triangle">
              <a:avLst/>
            </a:prstGeom>
            <a:noFill/>
            <a:ln w="222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7" name="TextBox 1476">
              <a:extLst>
                <a:ext uri="{FF2B5EF4-FFF2-40B4-BE49-F238E27FC236}">
                  <a16:creationId xmlns:a16="http://schemas.microsoft.com/office/drawing/2014/main" id="{DE135261-2E0D-A41B-5428-B7186ED9C7D6}"/>
                </a:ext>
              </a:extLst>
            </p:cNvPr>
            <p:cNvSpPr txBox="1"/>
            <p:nvPr/>
          </p:nvSpPr>
          <p:spPr>
            <a:xfrm>
              <a:off x="1097401" y="-60838"/>
              <a:ext cx="66739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TARGET</a:t>
              </a:r>
            </a:p>
          </p:txBody>
        </p:sp>
        <p:sp>
          <p:nvSpPr>
            <p:cNvPr id="1478" name="TextBox 1477">
              <a:extLst>
                <a:ext uri="{FF2B5EF4-FFF2-40B4-BE49-F238E27FC236}">
                  <a16:creationId xmlns:a16="http://schemas.microsoft.com/office/drawing/2014/main" id="{F2409DE3-9A82-40EC-9CC6-1B13A393D848}"/>
                </a:ext>
              </a:extLst>
            </p:cNvPr>
            <p:cNvSpPr txBox="1"/>
            <p:nvPr/>
          </p:nvSpPr>
          <p:spPr>
            <a:xfrm>
              <a:off x="1628886" y="508356"/>
              <a:ext cx="584614"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EOB</a:t>
              </a:r>
            </a:p>
          </p:txBody>
        </p:sp>
        <p:sp>
          <p:nvSpPr>
            <p:cNvPr id="1479" name="TextBox 1478">
              <a:extLst>
                <a:ext uri="{FF2B5EF4-FFF2-40B4-BE49-F238E27FC236}">
                  <a16:creationId xmlns:a16="http://schemas.microsoft.com/office/drawing/2014/main" id="{5F3D671C-C70D-CA0B-9F96-E4323426D1E5}"/>
                </a:ext>
              </a:extLst>
            </p:cNvPr>
            <p:cNvSpPr txBox="1"/>
            <p:nvPr/>
          </p:nvSpPr>
          <p:spPr>
            <a:xfrm>
              <a:off x="737578" y="510314"/>
              <a:ext cx="584614"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err="1">
                  <a:ln>
                    <a:noFill/>
                  </a:ln>
                  <a:solidFill>
                    <a:prstClr val="black"/>
                  </a:solidFill>
                  <a:effectLst/>
                  <a:uLnTx/>
                  <a:uFillTx/>
                  <a:latin typeface="Calibri" panose="020F0502020204030204"/>
                  <a:ea typeface="+mn-ea"/>
                  <a:cs typeface="+mn-cs"/>
                </a:rPr>
                <a:t>FrOB</a:t>
              </a: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0" name="TextBox 1479">
              <a:extLst>
                <a:ext uri="{FF2B5EF4-FFF2-40B4-BE49-F238E27FC236}">
                  <a16:creationId xmlns:a16="http://schemas.microsoft.com/office/drawing/2014/main" id="{7B90690D-3BE6-84B7-CA95-635C19E6AA38}"/>
                </a:ext>
              </a:extLst>
            </p:cNvPr>
            <p:cNvSpPr txBox="1"/>
            <p:nvPr/>
          </p:nvSpPr>
          <p:spPr>
            <a:xfrm>
              <a:off x="1210969" y="348431"/>
              <a:ext cx="667393"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Calibri" panose="020F0502020204030204"/>
                  <a:ea typeface="+mn-ea"/>
                  <a:cs typeface="+mn-cs"/>
                </a:rPr>
                <a:t>PLAN</a:t>
              </a:r>
            </a:p>
          </p:txBody>
        </p:sp>
      </p:grpSp>
      <p:sp>
        <p:nvSpPr>
          <p:cNvPr id="1482" name="TextBox 1481">
            <a:extLst>
              <a:ext uri="{FF2B5EF4-FFF2-40B4-BE49-F238E27FC236}">
                <a16:creationId xmlns:a16="http://schemas.microsoft.com/office/drawing/2014/main" id="{7A9089D5-5671-C55B-5C03-2EFD436C0740}"/>
              </a:ext>
            </a:extLst>
          </p:cNvPr>
          <p:cNvSpPr txBox="1"/>
          <p:nvPr/>
        </p:nvSpPr>
        <p:spPr>
          <a:xfrm>
            <a:off x="9784549" y="4767511"/>
            <a:ext cx="7316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WIDOW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JMPS / JOMS</a:t>
            </a:r>
          </a:p>
        </p:txBody>
      </p:sp>
      <p:sp>
        <p:nvSpPr>
          <p:cNvPr id="1484" name="Rectangle 1483">
            <a:extLst>
              <a:ext uri="{FF2B5EF4-FFF2-40B4-BE49-F238E27FC236}">
                <a16:creationId xmlns:a16="http://schemas.microsoft.com/office/drawing/2014/main" id="{BB6EED9F-484F-0DF0-94FE-96309131D799}"/>
              </a:ext>
            </a:extLst>
          </p:cNvPr>
          <p:cNvSpPr/>
          <p:nvPr/>
        </p:nvSpPr>
        <p:spPr>
          <a:xfrm>
            <a:off x="4450517" y="2067762"/>
            <a:ext cx="697458" cy="175681"/>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EOB App</a:t>
            </a:r>
          </a:p>
        </p:txBody>
      </p:sp>
      <p:sp>
        <p:nvSpPr>
          <p:cNvPr id="1486" name="Rectangle 1485">
            <a:extLst>
              <a:ext uri="{FF2B5EF4-FFF2-40B4-BE49-F238E27FC236}">
                <a16:creationId xmlns:a16="http://schemas.microsoft.com/office/drawing/2014/main" id="{7651745B-DB41-3FE0-11DC-509E264E8567}"/>
              </a:ext>
            </a:extLst>
          </p:cNvPr>
          <p:cNvSpPr/>
          <p:nvPr/>
        </p:nvSpPr>
        <p:spPr>
          <a:xfrm>
            <a:off x="9504051" y="172208"/>
            <a:ext cx="369555" cy="30256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7" name="TextBox 1486">
            <a:extLst>
              <a:ext uri="{FF2B5EF4-FFF2-40B4-BE49-F238E27FC236}">
                <a16:creationId xmlns:a16="http://schemas.microsoft.com/office/drawing/2014/main" id="{5ECB3F34-2E2C-1F24-F17F-4CA5872E5865}"/>
              </a:ext>
            </a:extLst>
          </p:cNvPr>
          <p:cNvSpPr txBox="1"/>
          <p:nvPr/>
        </p:nvSpPr>
        <p:spPr>
          <a:xfrm>
            <a:off x="9873606" y="116474"/>
            <a:ext cx="80263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Calibri" panose="020F0502020204030204"/>
                <a:ea typeface="+mn-ea"/>
                <a:cs typeface="+mn-cs"/>
              </a:rPr>
              <a:t>GAP, New, or TBD</a:t>
            </a:r>
          </a:p>
        </p:txBody>
      </p:sp>
      <p:cxnSp>
        <p:nvCxnSpPr>
          <p:cNvPr id="3" name="Straight Arrow Connector 2">
            <a:extLst>
              <a:ext uri="{FF2B5EF4-FFF2-40B4-BE49-F238E27FC236}">
                <a16:creationId xmlns:a16="http://schemas.microsoft.com/office/drawing/2014/main" id="{6BC66E5C-F798-5B8F-2BFA-B4B15DCED1CF}"/>
              </a:ext>
            </a:extLst>
          </p:cNvPr>
          <p:cNvCxnSpPr>
            <a:cxnSpLocks/>
          </p:cNvCxnSpPr>
          <p:nvPr/>
        </p:nvCxnSpPr>
        <p:spPr>
          <a:xfrm>
            <a:off x="5925092" y="6098385"/>
            <a:ext cx="0" cy="433734"/>
          </a:xfrm>
          <a:prstGeom prst="straightConnector1">
            <a:avLst/>
          </a:prstGeom>
          <a:ln w="12700">
            <a:solidFill>
              <a:schemeClr val="accent2">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 name="Straight Arrow Connector 5">
            <a:extLst>
              <a:ext uri="{FF2B5EF4-FFF2-40B4-BE49-F238E27FC236}">
                <a16:creationId xmlns:a16="http://schemas.microsoft.com/office/drawing/2014/main" id="{45CFB46A-3C0D-9D8B-36DB-F60714433AAC}"/>
              </a:ext>
            </a:extLst>
          </p:cNvPr>
          <p:cNvCxnSpPr>
            <a:cxnSpLocks/>
          </p:cNvCxnSpPr>
          <p:nvPr/>
        </p:nvCxnSpPr>
        <p:spPr>
          <a:xfrm>
            <a:off x="5354838" y="3692626"/>
            <a:ext cx="0" cy="466749"/>
          </a:xfrm>
          <a:prstGeom prst="straightConnector1">
            <a:avLst/>
          </a:prstGeom>
          <a:ln w="12700">
            <a:solidFill>
              <a:srgbClr val="0070C0"/>
            </a:solidFill>
            <a:tailEnd type="triangle"/>
          </a:ln>
        </p:spPr>
        <p:style>
          <a:lnRef idx="3">
            <a:schemeClr val="dk1"/>
          </a:lnRef>
          <a:fillRef idx="0">
            <a:schemeClr val="dk1"/>
          </a:fillRef>
          <a:effectRef idx="2">
            <a:schemeClr val="dk1"/>
          </a:effectRef>
          <a:fontRef idx="minor">
            <a:schemeClr val="tx1"/>
          </a:fontRef>
        </p:style>
      </p:cxnSp>
      <p:sp>
        <p:nvSpPr>
          <p:cNvPr id="4" name="TextBox 3">
            <a:extLst>
              <a:ext uri="{FF2B5EF4-FFF2-40B4-BE49-F238E27FC236}">
                <a16:creationId xmlns:a16="http://schemas.microsoft.com/office/drawing/2014/main" id="{5F6A5DE4-1D9C-11E6-71A6-4F83070649A1}"/>
              </a:ext>
            </a:extLst>
          </p:cNvPr>
          <p:cNvSpPr txBox="1"/>
          <p:nvPr/>
        </p:nvSpPr>
        <p:spPr>
          <a:xfrm>
            <a:off x="339363" y="6054840"/>
            <a:ext cx="1282928" cy="10772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sng" strike="noStrike" kern="1200" cap="none" spc="0" normalizeH="0" baseline="0" noProof="0">
                <a:ln>
                  <a:noFill/>
                </a:ln>
                <a:solidFill>
                  <a:srgbClr val="ED7D31">
                    <a:lumMod val="75000"/>
                  </a:srgbClr>
                </a:solidFill>
                <a:effectLst/>
                <a:uLnTx/>
                <a:uFillTx/>
                <a:latin typeface="Calibri" panose="020F0502020204030204"/>
                <a:ea typeface="+mn-ea"/>
                <a:cs typeface="+mn-cs"/>
              </a:rPr>
              <a:t>Additional Unit Apps: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D7D31">
                    <a:lumMod val="75000"/>
                  </a:srgbClr>
                </a:solidFill>
                <a:effectLst/>
                <a:uLnTx/>
                <a:uFillTx/>
                <a:latin typeface="Calibri" panose="020F0502020204030204"/>
                <a:ea typeface="+mn-ea"/>
                <a:cs typeface="+mn-cs"/>
              </a:rPr>
              <a:t>C2IMERA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D7D31">
                    <a:lumMod val="75000"/>
                  </a:srgbClr>
                </a:solidFill>
                <a:effectLst/>
                <a:uLnTx/>
                <a:uFillTx/>
                <a:latin typeface="Calibri" panose="020F0502020204030204"/>
                <a:ea typeface="+mn-ea"/>
                <a:cs typeface="+mn-cs"/>
              </a:rPr>
              <a:t>Marauder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D7D31">
                    <a:lumMod val="75000"/>
                  </a:srgbClr>
                </a:solidFill>
                <a:effectLst/>
                <a:uLnTx/>
                <a:uFillTx/>
                <a:latin typeface="Calibri" panose="020F0502020204030204"/>
                <a:ea typeface="+mn-ea"/>
                <a:cs typeface="+mn-cs"/>
              </a:rPr>
              <a:t>Voice/Chat Tools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Calibri" panose="020F0502020204030204"/>
                <a:ea typeface="+mn-ea"/>
                <a:cs typeface="+mn-cs"/>
              </a:rPr>
              <a:t>Target Tools (Nexus)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0000"/>
                </a:solidFill>
                <a:effectLst/>
                <a:uLnTx/>
                <a:uFillTx/>
                <a:latin typeface="Calibri" panose="020F0502020204030204"/>
                <a:ea typeface="+mn-ea"/>
                <a:cs typeface="+mn-cs"/>
              </a:rPr>
              <a:t>EOB App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8F1773B7-352E-29AB-AB13-58F444D054CC}"/>
              </a:ext>
            </a:extLst>
          </p:cNvPr>
          <p:cNvSpPr/>
          <p:nvPr/>
        </p:nvSpPr>
        <p:spPr>
          <a:xfrm>
            <a:off x="6299903" y="2075923"/>
            <a:ext cx="1174524" cy="170208"/>
          </a:xfrm>
          <a:prstGeom prst="rect">
            <a:avLst/>
          </a:prstGeom>
          <a:solidFill>
            <a:schemeClr val="accent2">
              <a:lumMod val="40000"/>
              <a:lumOff val="60000"/>
            </a:schemeClr>
          </a:solidFill>
        </p:spPr>
        <p:style>
          <a:lnRef idx="1">
            <a:schemeClr val="accent1"/>
          </a:lnRef>
          <a:fillRef idx="2">
            <a:schemeClr val="accent1"/>
          </a:fillRef>
          <a:effectRef idx="1">
            <a:schemeClr val="accent1"/>
          </a:effectRef>
          <a:fontRef idx="minor">
            <a:schemeClr val="dk1"/>
          </a:fontRef>
        </p:style>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Calibri" panose="020F0502020204030204"/>
                <a:ea typeface="+mn-ea"/>
                <a:cs typeface="+mn-cs"/>
              </a:rPr>
              <a:t>Nexus Suite of Apps</a:t>
            </a:r>
          </a:p>
        </p:txBody>
      </p:sp>
      <p:sp>
        <p:nvSpPr>
          <p:cNvPr id="18" name="Flowchart: Magnetic Disk 27">
            <a:extLst>
              <a:ext uri="{FF2B5EF4-FFF2-40B4-BE49-F238E27FC236}">
                <a16:creationId xmlns:a16="http://schemas.microsoft.com/office/drawing/2014/main" id="{97B2AE0F-8A80-C523-57DE-DEF4F079C935}"/>
              </a:ext>
            </a:extLst>
          </p:cNvPr>
          <p:cNvSpPr/>
          <p:nvPr/>
        </p:nvSpPr>
        <p:spPr>
          <a:xfrm>
            <a:off x="6458412" y="2669251"/>
            <a:ext cx="1125264" cy="309674"/>
          </a:xfrm>
          <a:prstGeom prst="flowChartMagneticDisk">
            <a:avLst/>
          </a:prstGeom>
          <a:solidFill>
            <a:schemeClr val="accent6">
              <a:lumMod val="60000"/>
              <a:lumOff val="40000"/>
            </a:schemeClr>
          </a:solidFill>
          <a:ln>
            <a:solidFill>
              <a:schemeClr val="tx1"/>
            </a:solidFill>
            <a:prstDash val="solid"/>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Calibri" panose="020F0502020204030204"/>
                <a:ea typeface="+mn-ea"/>
                <a:cs typeface="+mn-cs"/>
              </a:rPr>
              <a:t>NEXUS Architecture</a:t>
            </a: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4" name="Elbow Connector 23">
            <a:extLst>
              <a:ext uri="{FF2B5EF4-FFF2-40B4-BE49-F238E27FC236}">
                <a16:creationId xmlns:a16="http://schemas.microsoft.com/office/drawing/2014/main" id="{5CE5761D-8D76-0BFC-BDAF-92D1FF9049A5}"/>
              </a:ext>
            </a:extLst>
          </p:cNvPr>
          <p:cNvCxnSpPr>
            <a:cxnSpLocks/>
            <a:stCxn id="19" idx="4"/>
            <a:endCxn id="119" idx="2"/>
          </p:cNvCxnSpPr>
          <p:nvPr/>
        </p:nvCxnSpPr>
        <p:spPr bwMode="auto">
          <a:xfrm>
            <a:off x="6582086" y="2490999"/>
            <a:ext cx="851480" cy="2117"/>
          </a:xfrm>
          <a:prstGeom prst="bentConnector3">
            <a:avLst>
              <a:gd name="adj1" fmla="val 50000"/>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37" name="Left-Right Arrow 36">
            <a:extLst>
              <a:ext uri="{FF2B5EF4-FFF2-40B4-BE49-F238E27FC236}">
                <a16:creationId xmlns:a16="http://schemas.microsoft.com/office/drawing/2014/main" id="{9D352B61-4243-94BC-6D42-F30F0D0936B8}"/>
              </a:ext>
            </a:extLst>
          </p:cNvPr>
          <p:cNvSpPr/>
          <p:nvPr/>
        </p:nvSpPr>
        <p:spPr>
          <a:xfrm rot="5400000" flipV="1">
            <a:off x="6863827" y="3076217"/>
            <a:ext cx="251084" cy="11267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Left-Right Arrow 45">
            <a:extLst>
              <a:ext uri="{FF2B5EF4-FFF2-40B4-BE49-F238E27FC236}">
                <a16:creationId xmlns:a16="http://schemas.microsoft.com/office/drawing/2014/main" id="{EECC0536-563C-21B3-8F81-EBE915891C54}"/>
              </a:ext>
            </a:extLst>
          </p:cNvPr>
          <p:cNvSpPr/>
          <p:nvPr/>
        </p:nvSpPr>
        <p:spPr>
          <a:xfrm rot="16200000" flipV="1">
            <a:off x="6717910" y="2424604"/>
            <a:ext cx="417223" cy="62322"/>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7" name="Elbow Connector 46">
            <a:extLst>
              <a:ext uri="{FF2B5EF4-FFF2-40B4-BE49-F238E27FC236}">
                <a16:creationId xmlns:a16="http://schemas.microsoft.com/office/drawing/2014/main" id="{F9713336-3B94-248B-CB17-BC348A6E8D00}"/>
              </a:ext>
            </a:extLst>
          </p:cNvPr>
          <p:cNvCxnSpPr>
            <a:cxnSpLocks/>
            <a:stCxn id="18" idx="4"/>
            <a:endCxn id="119" idx="3"/>
          </p:cNvCxnSpPr>
          <p:nvPr/>
        </p:nvCxnSpPr>
        <p:spPr bwMode="auto">
          <a:xfrm flipV="1">
            <a:off x="7583676" y="2614341"/>
            <a:ext cx="205035" cy="209747"/>
          </a:xfrm>
          <a:prstGeom prst="bentConnector2">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54" name="Can 53">
            <a:extLst>
              <a:ext uri="{FF2B5EF4-FFF2-40B4-BE49-F238E27FC236}">
                <a16:creationId xmlns:a16="http://schemas.microsoft.com/office/drawing/2014/main" id="{60074DD7-528E-353C-5055-A60F051A3EF3}"/>
              </a:ext>
            </a:extLst>
          </p:cNvPr>
          <p:cNvSpPr/>
          <p:nvPr/>
        </p:nvSpPr>
        <p:spPr>
          <a:xfrm>
            <a:off x="11182966" y="4969305"/>
            <a:ext cx="299978" cy="279415"/>
          </a:xfrm>
          <a:prstGeom prst="can">
            <a:avLst/>
          </a:prstGeom>
          <a:blipFill dpi="0" rotWithShape="1">
            <a:blip r:embed="rId14">
              <a:alphaModFix amt="83000"/>
            </a:blip>
            <a:srcRect/>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6" name="Picture 55">
            <a:extLst>
              <a:ext uri="{FF2B5EF4-FFF2-40B4-BE49-F238E27FC236}">
                <a16:creationId xmlns:a16="http://schemas.microsoft.com/office/drawing/2014/main" id="{C170EF9F-2AC6-3CE2-AB98-C287536EC5EB}"/>
              </a:ext>
            </a:extLst>
          </p:cNvPr>
          <p:cNvPicPr>
            <a:picLocks noChangeAspect="1"/>
          </p:cNvPicPr>
          <p:nvPr/>
        </p:nvPicPr>
        <p:blipFill>
          <a:blip r:embed="rId12">
            <a:lum bright="70000" contrast="-70000"/>
          </a:blip>
          <a:stretch>
            <a:fillRect/>
          </a:stretch>
        </p:blipFill>
        <p:spPr>
          <a:xfrm>
            <a:off x="7698143" y="3489591"/>
            <a:ext cx="257174" cy="257174"/>
          </a:xfrm>
          <a:prstGeom prst="rect">
            <a:avLst/>
          </a:prstGeom>
          <a:solidFill>
            <a:schemeClr val="accent2">
              <a:lumMod val="40000"/>
              <a:lumOff val="60000"/>
            </a:schemeClr>
          </a:solidFill>
        </p:spPr>
      </p:pic>
      <p:sp>
        <p:nvSpPr>
          <p:cNvPr id="10" name="Left-Right Arrow 9">
            <a:extLst>
              <a:ext uri="{FF2B5EF4-FFF2-40B4-BE49-F238E27FC236}">
                <a16:creationId xmlns:a16="http://schemas.microsoft.com/office/drawing/2014/main" id="{820F49C7-1331-B6F7-ECDC-7BF61D7516A4}"/>
              </a:ext>
            </a:extLst>
          </p:cNvPr>
          <p:cNvSpPr/>
          <p:nvPr/>
        </p:nvSpPr>
        <p:spPr>
          <a:xfrm rot="5400000" flipV="1">
            <a:off x="1648049" y="4924093"/>
            <a:ext cx="190360" cy="89050"/>
          </a:xfrm>
          <a:prstGeom prst="lef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 name="Group 21">
            <a:extLst>
              <a:ext uri="{FF2B5EF4-FFF2-40B4-BE49-F238E27FC236}">
                <a16:creationId xmlns:a16="http://schemas.microsoft.com/office/drawing/2014/main" id="{A6D50408-C0F6-9A76-7ECE-D907362A5113}"/>
              </a:ext>
            </a:extLst>
          </p:cNvPr>
          <p:cNvGrpSpPr/>
          <p:nvPr/>
        </p:nvGrpSpPr>
        <p:grpSpPr>
          <a:xfrm>
            <a:off x="1353192" y="4483058"/>
            <a:ext cx="956471" cy="344245"/>
            <a:chOff x="3003468" y="33000"/>
            <a:chExt cx="956471" cy="344245"/>
          </a:xfrm>
        </p:grpSpPr>
        <p:sp>
          <p:nvSpPr>
            <p:cNvPr id="13" name="Rectangle 12">
              <a:extLst>
                <a:ext uri="{FF2B5EF4-FFF2-40B4-BE49-F238E27FC236}">
                  <a16:creationId xmlns:a16="http://schemas.microsoft.com/office/drawing/2014/main" id="{697FAA12-0844-3588-9EC3-42B4E8399D57}"/>
                </a:ext>
              </a:extLst>
            </p:cNvPr>
            <p:cNvSpPr/>
            <p:nvPr/>
          </p:nvSpPr>
          <p:spPr bwMode="auto">
            <a:xfrm>
              <a:off x="3121152" y="33000"/>
              <a:ext cx="663388" cy="344245"/>
            </a:xfrm>
            <a:prstGeom prst="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15" name="Rounded Rectangle 82">
              <a:extLst>
                <a:ext uri="{FF2B5EF4-FFF2-40B4-BE49-F238E27FC236}">
                  <a16:creationId xmlns:a16="http://schemas.microsoft.com/office/drawing/2014/main" id="{4E1F0EFF-EDC9-F033-C89B-B2551CA5305B}"/>
                </a:ext>
              </a:extLst>
            </p:cNvPr>
            <p:cNvSpPr/>
            <p:nvPr/>
          </p:nvSpPr>
          <p:spPr bwMode="auto">
            <a:xfrm>
              <a:off x="3180999" y="73145"/>
              <a:ext cx="556788" cy="246221"/>
            </a:xfrm>
            <a:prstGeom prst="roundRect">
              <a:avLst/>
            </a:prstGeom>
            <a:solidFill>
              <a:srgbClr val="57758B"/>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prstClr val="black"/>
                </a:solidFill>
                <a:effectLst/>
                <a:uLnTx/>
                <a:uFillTx/>
                <a:latin typeface="Arial" charset="0"/>
                <a:ea typeface="+mn-ea"/>
                <a:cs typeface="+mn-cs"/>
              </a:endParaRPr>
            </a:p>
          </p:txBody>
        </p:sp>
        <p:sp>
          <p:nvSpPr>
            <p:cNvPr id="21" name="TextBox 20">
              <a:extLst>
                <a:ext uri="{FF2B5EF4-FFF2-40B4-BE49-F238E27FC236}">
                  <a16:creationId xmlns:a16="http://schemas.microsoft.com/office/drawing/2014/main" id="{DB41E1AA-A24E-791E-4A3E-1BF9A1373EAA}"/>
                </a:ext>
              </a:extLst>
            </p:cNvPr>
            <p:cNvSpPr txBox="1"/>
            <p:nvPr/>
          </p:nvSpPr>
          <p:spPr>
            <a:xfrm>
              <a:off x="3003468" y="77524"/>
              <a:ext cx="95647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Calibri" panose="020F0502020204030204"/>
                  <a:ea typeface="+mn-ea"/>
                  <a:cs typeface="+mn-cs"/>
                </a:rPr>
                <a:t>SMAC</a:t>
              </a:r>
            </a:p>
          </p:txBody>
        </p:sp>
      </p:grpSp>
      <p:cxnSp>
        <p:nvCxnSpPr>
          <p:cNvPr id="23" name="Elbow Connector 22">
            <a:extLst>
              <a:ext uri="{FF2B5EF4-FFF2-40B4-BE49-F238E27FC236}">
                <a16:creationId xmlns:a16="http://schemas.microsoft.com/office/drawing/2014/main" id="{BCB80753-ACDA-C59F-3952-9B42E9F47820}"/>
              </a:ext>
            </a:extLst>
          </p:cNvPr>
          <p:cNvCxnSpPr>
            <a:cxnSpLocks/>
          </p:cNvCxnSpPr>
          <p:nvPr/>
        </p:nvCxnSpPr>
        <p:spPr bwMode="auto">
          <a:xfrm rot="16200000" flipV="1">
            <a:off x="981255" y="4215918"/>
            <a:ext cx="847138" cy="109760"/>
          </a:xfrm>
          <a:prstGeom prst="bentConnector3">
            <a:avLst>
              <a:gd name="adj1" fmla="val -21"/>
            </a:avLst>
          </a:prstGeom>
          <a:solidFill>
            <a:schemeClr val="accent1"/>
          </a:solidFill>
          <a:ln w="12700" cap="flat" cmpd="sng" algn="ctr">
            <a:solidFill>
              <a:schemeClr val="tx1"/>
            </a:solidFill>
            <a:prstDash val="solid"/>
            <a:round/>
            <a:headEnd type="triangle" w="med" len="med"/>
            <a:tailEnd type="triangle" w="med" len="med"/>
          </a:ln>
          <a:effectLst/>
        </p:spPr>
      </p:cxnSp>
      <p:cxnSp>
        <p:nvCxnSpPr>
          <p:cNvPr id="27" name="Elbow Connector 26">
            <a:extLst>
              <a:ext uri="{FF2B5EF4-FFF2-40B4-BE49-F238E27FC236}">
                <a16:creationId xmlns:a16="http://schemas.microsoft.com/office/drawing/2014/main" id="{9FF39566-F754-1C00-5FA8-E45AB5067B17}"/>
              </a:ext>
            </a:extLst>
          </p:cNvPr>
          <p:cNvCxnSpPr>
            <a:cxnSpLocks/>
          </p:cNvCxnSpPr>
          <p:nvPr/>
        </p:nvCxnSpPr>
        <p:spPr bwMode="auto">
          <a:xfrm flipV="1">
            <a:off x="2116787" y="3568614"/>
            <a:ext cx="2777015" cy="1078676"/>
          </a:xfrm>
          <a:prstGeom prst="bentConnector3">
            <a:avLst>
              <a:gd name="adj1" fmla="val 54295"/>
            </a:avLst>
          </a:prstGeom>
          <a:solidFill>
            <a:schemeClr val="accent1"/>
          </a:solidFill>
          <a:ln w="12700" cap="flat" cmpd="sng" algn="ctr">
            <a:solidFill>
              <a:schemeClr val="tx1"/>
            </a:solidFill>
            <a:prstDash val="solid"/>
            <a:round/>
            <a:headEnd type="triangle" w="med" len="med"/>
            <a:tailEnd type="triangle" w="med" len="med"/>
          </a:ln>
          <a:effectLst/>
        </p:spPr>
      </p:cxnSp>
      <p:sp>
        <p:nvSpPr>
          <p:cNvPr id="52" name="TextBox 51">
            <a:extLst>
              <a:ext uri="{FF2B5EF4-FFF2-40B4-BE49-F238E27FC236}">
                <a16:creationId xmlns:a16="http://schemas.microsoft.com/office/drawing/2014/main" id="{33D99BB5-6AA9-2000-91E3-1C2F0F70A63C}"/>
              </a:ext>
            </a:extLst>
          </p:cNvPr>
          <p:cNvSpPr txBox="1"/>
          <p:nvPr/>
        </p:nvSpPr>
        <p:spPr>
          <a:xfrm>
            <a:off x="1148441" y="4839719"/>
            <a:ext cx="157256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0000"/>
                </a:solidFill>
                <a:effectLst/>
                <a:uLnTx/>
                <a:uFillTx/>
                <a:latin typeface="Calibri" panose="020F0502020204030204"/>
                <a:ea typeface="+mn-ea"/>
                <a:cs typeface="+mn-cs"/>
              </a:rPr>
              <a:t>WIDOW</a:t>
            </a: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 +.        JMPS/JOMS</a:t>
            </a:r>
          </a:p>
        </p:txBody>
      </p:sp>
      <p:sp>
        <p:nvSpPr>
          <p:cNvPr id="57" name="TextBox 56">
            <a:extLst>
              <a:ext uri="{FF2B5EF4-FFF2-40B4-BE49-F238E27FC236}">
                <a16:creationId xmlns:a16="http://schemas.microsoft.com/office/drawing/2014/main" id="{1BDF4755-6756-6AD3-65A0-0216EFBEF342}"/>
              </a:ext>
            </a:extLst>
          </p:cNvPr>
          <p:cNvSpPr txBox="1"/>
          <p:nvPr/>
        </p:nvSpPr>
        <p:spPr>
          <a:xfrm>
            <a:off x="1498013" y="4148459"/>
            <a:ext cx="112225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Calibri" panose="020F0502020204030204"/>
                <a:ea typeface="+mn-ea"/>
                <a:cs typeface="+mn-cs"/>
              </a:rPr>
              <a:t>SOW Planning &amp; Modeling Tools</a:t>
            </a:r>
          </a:p>
        </p:txBody>
      </p:sp>
      <p:sp>
        <p:nvSpPr>
          <p:cNvPr id="31" name="Title 1">
            <a:extLst>
              <a:ext uri="{FF2B5EF4-FFF2-40B4-BE49-F238E27FC236}">
                <a16:creationId xmlns:a16="http://schemas.microsoft.com/office/drawing/2014/main" id="{2669402D-0328-92A6-6D03-F156A96E7DFC}"/>
              </a:ext>
            </a:extLst>
          </p:cNvPr>
          <p:cNvSpPr>
            <a:spLocks noGrp="1"/>
          </p:cNvSpPr>
          <p:nvPr>
            <p:ph type="title"/>
          </p:nvPr>
        </p:nvSpPr>
        <p:spPr>
          <a:xfrm>
            <a:off x="1965173" y="26272"/>
            <a:ext cx="7023665" cy="981308"/>
          </a:xfrm>
        </p:spPr>
        <p:txBody>
          <a:bodyPr>
            <a:normAutofit/>
          </a:bodyPr>
          <a:lstStyle/>
          <a:p>
            <a:pPr algn="r">
              <a:lnSpc>
                <a:spcPts val="1200"/>
              </a:lnSpc>
            </a:pPr>
            <a:r>
              <a:rPr lang="en-US" sz="2400" b="1" dirty="0">
                <a:solidFill>
                  <a:schemeClr val="accent5">
                    <a:lumMod val="50000"/>
                  </a:schemeClr>
                </a:solidFill>
                <a:latin typeface="Oswald" panose="02000503000000000000" pitchFamily="2" charset="0"/>
              </a:rPr>
              <a:t>High Level Snapshot of Theater Air Planning - ”To-Be”</a:t>
            </a:r>
            <a:br>
              <a:rPr lang="en-US" sz="2400" dirty="0">
                <a:solidFill>
                  <a:schemeClr val="accent5">
                    <a:lumMod val="50000"/>
                  </a:schemeClr>
                </a:solidFill>
                <a:latin typeface="Oswald" panose="02000503000000000000" pitchFamily="2" charset="0"/>
              </a:rPr>
            </a:br>
            <a:r>
              <a:rPr lang="en-US" sz="2400" dirty="0">
                <a:solidFill>
                  <a:schemeClr val="accent5">
                    <a:lumMod val="50000"/>
                  </a:schemeClr>
                </a:solidFill>
                <a:latin typeface="Oswald" panose="02000503000000000000" pitchFamily="2" charset="0"/>
              </a:rPr>
              <a:t>	</a:t>
            </a:r>
            <a:r>
              <a:rPr lang="en-US" sz="800" dirty="0">
                <a:solidFill>
                  <a:schemeClr val="accent5">
                    <a:lumMod val="50000"/>
                  </a:schemeClr>
                </a:solidFill>
                <a:latin typeface="Oswald" panose="02000503000000000000" pitchFamily="2" charset="0"/>
              </a:rPr>
              <a:t>Pre-decisional</a:t>
            </a:r>
            <a:r>
              <a:rPr lang="en-US" sz="2400" dirty="0">
                <a:solidFill>
                  <a:schemeClr val="accent5">
                    <a:lumMod val="50000"/>
                  </a:schemeClr>
                </a:solidFill>
                <a:latin typeface="Oswald" panose="02000503000000000000" pitchFamily="2" charset="0"/>
              </a:rPr>
              <a:t> </a:t>
            </a:r>
          </a:p>
        </p:txBody>
      </p:sp>
    </p:spTree>
    <p:extLst>
      <p:ext uri="{BB962C8B-B14F-4D97-AF65-F5344CB8AC3E}">
        <p14:creationId xmlns:p14="http://schemas.microsoft.com/office/powerpoint/2010/main" val="2835505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ide">
  <a:themeElements>
    <a:clrScheme name="NEW_Booz Allen Blue v2">
      <a:dk1>
        <a:srgbClr val="000000"/>
      </a:dk1>
      <a:lt1>
        <a:srgbClr val="FFFFFF"/>
      </a:lt1>
      <a:dk2>
        <a:srgbClr val="243646"/>
      </a:dk2>
      <a:lt2>
        <a:srgbClr val="E7E6E6"/>
      </a:lt2>
      <a:accent1>
        <a:srgbClr val="57758B"/>
      </a:accent1>
      <a:accent2>
        <a:srgbClr val="243646"/>
      </a:accent2>
      <a:accent3>
        <a:srgbClr val="E71F24"/>
      </a:accent3>
      <a:accent4>
        <a:srgbClr val="2C8320"/>
      </a:accent4>
      <a:accent5>
        <a:srgbClr val="92368D"/>
      </a:accent5>
      <a:accent6>
        <a:srgbClr val="CBDA00"/>
      </a:accent6>
      <a:hlink>
        <a:srgbClr val="243646"/>
      </a:hlink>
      <a:folHlink>
        <a:srgbClr val="57758B"/>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al Wide.potx" id="{E7173A0A-2B21-47C5-A76E-91B1DDED0359}" vid="{FF9700E8-6CD5-4512-9CBF-56A502B07F0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4A3056EB8AFB47B733987087EC62DD" ma:contentTypeVersion="16" ma:contentTypeDescription="Create a new document." ma:contentTypeScope="" ma:versionID="a09541973fcce75fdd5f78cc8470a0c3">
  <xsd:schema xmlns:xsd="http://www.w3.org/2001/XMLSchema" xmlns:xs="http://www.w3.org/2001/XMLSchema" xmlns:p="http://schemas.microsoft.com/office/2006/metadata/properties" xmlns:ns1="http://schemas.microsoft.com/sharepoint/v3" xmlns:ns2="27673050-d8eb-40e3-ac9c-db92082712e4" xmlns:ns3="7a04afe7-9bd9-47c1-8e0f-70a89cc63764" targetNamespace="http://schemas.microsoft.com/office/2006/metadata/properties" ma:root="true" ma:fieldsID="ebacc2b382c797557e2cb61d05ba581d" ns1:_="" ns2:_="" ns3:_="">
    <xsd:import namespace="http://schemas.microsoft.com/sharepoint/v3"/>
    <xsd:import namespace="27673050-d8eb-40e3-ac9c-db92082712e4"/>
    <xsd:import namespace="7a04afe7-9bd9-47c1-8e0f-70a89cc6376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Location" minOccurs="0"/>
                <xsd:element ref="ns2:MediaServiceObjectDetectorVersion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673050-d8eb-40e3-ac9c-db92082712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6d29a467-ccb3-40ae-b171-e388b769af89"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dexed="true" ma:internalName="MediaServiceLocation" ma:readOnly="true">
      <xsd:simpleType>
        <xsd:restriction base="dms:Text"/>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a04afe7-9bd9-47c1-8e0f-70a89cc6376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7673050-d8eb-40e3-ac9c-db92082712e4">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FA16D9-CFD8-406A-9B4C-F3E189B4DF51}">
  <ds:schemaRefs>
    <ds:schemaRef ds:uri="27673050-d8eb-40e3-ac9c-db92082712e4"/>
    <ds:schemaRef ds:uri="7a04afe7-9bd9-47c1-8e0f-70a89cc637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CE49D4F-33E7-41A1-B65B-A0975E7304B0}">
  <ds:schemaRefs>
    <ds:schemaRef ds:uri="http://schemas.openxmlformats.org/package/2006/metadata/core-properties"/>
    <ds:schemaRef ds:uri="27673050-d8eb-40e3-ac9c-db92082712e4"/>
    <ds:schemaRef ds:uri="http://schemas.microsoft.com/office/2006/documentManagement/types"/>
    <ds:schemaRef ds:uri="http://schemas.microsoft.com/office/infopath/2007/PartnerControls"/>
    <ds:schemaRef ds:uri="http://purl.org/dc/elements/1.1/"/>
    <ds:schemaRef ds:uri="http://www.w3.org/XML/1998/namespace"/>
    <ds:schemaRef ds:uri="http://schemas.microsoft.com/sharepoint/v3"/>
    <ds:schemaRef ds:uri="http://purl.org/dc/terms/"/>
    <ds:schemaRef ds:uri="7a04afe7-9bd9-47c1-8e0f-70a89cc63764"/>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D00DD13-D1DE-47B1-8382-F3CFAABF4C91}">
  <ds:schemaRefs>
    <ds:schemaRef ds:uri="http://schemas.microsoft.com/sharepoint/v3/contenttype/forms"/>
  </ds:schemaRefs>
</ds:datastoreItem>
</file>

<file path=docMetadata/LabelInfo.xml><?xml version="1.0" encoding="utf-8"?>
<clbl:labelList xmlns:clbl="http://schemas.microsoft.com/office/2020/mipLabelMetadata">
  <clbl:label id="{e4a76287-cf44-450a-9565-94fa46e7aae8}" enabled="1" method="Privileged" siteId="{d5fe813e-0caa-432a-b2ac-d555aa91bd1c}" removed="0"/>
</clbl:labelList>
</file>

<file path=docProps/app.xml><?xml version="1.0" encoding="utf-8"?>
<Properties xmlns="http://schemas.openxmlformats.org/officeDocument/2006/extended-properties" xmlns:vt="http://schemas.openxmlformats.org/officeDocument/2006/docPropsVTypes">
  <TotalTime>3837</TotalTime>
  <Words>5491</Words>
  <Application>Microsoft Office PowerPoint</Application>
  <PresentationFormat>Widescreen</PresentationFormat>
  <Paragraphs>1229</Paragraphs>
  <Slides>19</Slides>
  <Notes>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19</vt:i4>
      </vt:variant>
    </vt:vector>
  </HeadingPairs>
  <TitlesOfParts>
    <vt:vector size="31" baseType="lpstr">
      <vt:lpstr>Arial</vt:lpstr>
      <vt:lpstr>Calibri</vt:lpstr>
      <vt:lpstr>Calibri Light</vt:lpstr>
      <vt:lpstr>Courier New</vt:lpstr>
      <vt:lpstr>Georgia</vt:lpstr>
      <vt:lpstr>Inter</vt:lpstr>
      <vt:lpstr>LucidaGrande</vt:lpstr>
      <vt:lpstr>Oswald</vt:lpstr>
      <vt:lpstr>Saira Semi Condensed</vt:lpstr>
      <vt:lpstr>Wingdings</vt:lpstr>
      <vt:lpstr>Office Theme</vt:lpstr>
      <vt:lpstr>Wide</vt:lpstr>
      <vt:lpstr>PowerPoint Presentation</vt:lpstr>
      <vt:lpstr>PowerPoint Presentation</vt:lpstr>
      <vt:lpstr>PowerPoint Presentation</vt:lpstr>
      <vt:lpstr>PowerPoint Presentation</vt:lpstr>
      <vt:lpstr>PowerPoint Presentation</vt:lpstr>
      <vt:lpstr>PowerPoint Presentation</vt:lpstr>
      <vt:lpstr>Target Planning</vt:lpstr>
      <vt:lpstr>PowerPoint Presentation</vt:lpstr>
      <vt:lpstr>High Level Snapshot of Theater Air Planning - ”To-Be”  Pre-decisional </vt:lpstr>
      <vt:lpstr>Modernized AOC Architecture Pre-decisional </vt:lpstr>
      <vt:lpstr>PowerPoint Presentation</vt:lpstr>
      <vt:lpstr>PowerPoint Presentation</vt:lpstr>
      <vt:lpstr>PowerPoint Presentation</vt:lpstr>
      <vt:lpstr>PowerPoint Presentation</vt:lpstr>
      <vt:lpstr>PowerPoint Presentation</vt:lpstr>
      <vt:lpstr>PowerPoint Presentation</vt:lpstr>
      <vt:lpstr>Function/sub-function example – JFACC FroB (Friendly order of Battle)</vt:lpstr>
      <vt:lpstr>frob – CNS Pairing + Additional value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Louisell, Chuck [USA]</dc:creator>
  <cp:lastModifiedBy>Leslie Garcia</cp:lastModifiedBy>
  <cp:revision>396</cp:revision>
  <cp:lastPrinted>2024-01-17T19:44:21Z</cp:lastPrinted>
  <dcterms:created xsi:type="dcterms:W3CDTF">2024-01-16T17:51:03Z</dcterms:created>
  <dcterms:modified xsi:type="dcterms:W3CDTF">2024-02-15T23:40:32Z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Booz Allen Hamilton Internal</vt:lpwstr>
  </property>
  <property fmtid="{D5CDD505-2E9C-101B-9397-08002B2CF9AE}" pid="4" name="ContentTypeId">
    <vt:lpwstr>0x010100EE4A3056EB8AFB47B733987087EC62DD</vt:lpwstr>
  </property>
  <property fmtid="{D5CDD505-2E9C-101B-9397-08002B2CF9AE}" pid="5" name="MediaServiceImageTags">
    <vt:lpwstr/>
  </property>
</Properties>
</file>